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13"/>
  </p:notesMasterIdLst>
  <p:sldIdLst>
    <p:sldId id="256" r:id="rId2"/>
    <p:sldId id="257" r:id="rId3"/>
    <p:sldId id="272" r:id="rId4"/>
    <p:sldId id="274" r:id="rId5"/>
    <p:sldId id="278" r:id="rId6"/>
    <p:sldId id="279" r:id="rId7"/>
    <p:sldId id="280" r:id="rId8"/>
    <p:sldId id="281" r:id="rId9"/>
    <p:sldId id="282" r:id="rId10"/>
    <p:sldId id="283" r:id="rId11"/>
    <p:sldId id="28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7527" autoAdjust="0"/>
  </p:normalViewPr>
  <p:slideViewPr>
    <p:cSldViewPr snapToGrid="0">
      <p:cViewPr varScale="1">
        <p:scale>
          <a:sx n="45" d="100"/>
          <a:sy n="45" d="100"/>
        </p:scale>
        <p:origin x="149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9D32E6-D8C7-42B5-85F6-5732F48DA310}" type="datetimeFigureOut">
              <a:rPr lang="en-US" smtClean="0"/>
              <a:t>11/25/2019</a:t>
            </a:fld>
            <a:endParaRPr lang="en-US"/>
          </a:p>
        </p:txBody>
      </p:sp>
      <p:sp>
        <p:nvSpPr>
          <p:cNvPr id="4" name="Slaida attēla vietturi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1E734-1408-40D6-BCA1-11F9486A57E7}" type="slidenum">
              <a:rPr lang="en-US" smtClean="0"/>
              <a:t>‹#›</a:t>
            </a:fld>
            <a:endParaRPr lang="en-US"/>
          </a:p>
        </p:txBody>
      </p:sp>
    </p:spTree>
    <p:extLst>
      <p:ext uri="{BB962C8B-B14F-4D97-AF65-F5344CB8AC3E}">
        <p14:creationId xmlns:p14="http://schemas.microsoft.com/office/powerpoint/2010/main" val="4262552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US" dirty="0"/>
          </a:p>
        </p:txBody>
      </p:sp>
      <p:sp>
        <p:nvSpPr>
          <p:cNvPr id="4" name="Slaida numura vietturis 3"/>
          <p:cNvSpPr>
            <a:spLocks noGrp="1"/>
          </p:cNvSpPr>
          <p:nvPr>
            <p:ph type="sldNum" sz="quarter" idx="5"/>
          </p:nvPr>
        </p:nvSpPr>
        <p:spPr/>
        <p:txBody>
          <a:bodyPr/>
          <a:lstStyle/>
          <a:p>
            <a:fld id="{F611E734-1408-40D6-BCA1-11F9486A57E7}" type="slidenum">
              <a:rPr lang="en-US" smtClean="0"/>
              <a:t>1</a:t>
            </a:fld>
            <a:endParaRPr lang="en-US"/>
          </a:p>
        </p:txBody>
      </p:sp>
    </p:spTree>
    <p:extLst>
      <p:ext uri="{BB962C8B-B14F-4D97-AF65-F5344CB8AC3E}">
        <p14:creationId xmlns:p14="http://schemas.microsoft.com/office/powerpoint/2010/main" val="757993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US" dirty="0"/>
          </a:p>
        </p:txBody>
      </p:sp>
      <p:sp>
        <p:nvSpPr>
          <p:cNvPr id="4" name="Slaida numura vietturis 3"/>
          <p:cNvSpPr>
            <a:spLocks noGrp="1"/>
          </p:cNvSpPr>
          <p:nvPr>
            <p:ph type="sldNum" sz="quarter" idx="5"/>
          </p:nvPr>
        </p:nvSpPr>
        <p:spPr/>
        <p:txBody>
          <a:bodyPr/>
          <a:lstStyle/>
          <a:p>
            <a:fld id="{F611E734-1408-40D6-BCA1-11F9486A57E7}" type="slidenum">
              <a:rPr lang="en-US" smtClean="0"/>
              <a:t>10</a:t>
            </a:fld>
            <a:endParaRPr lang="en-US"/>
          </a:p>
        </p:txBody>
      </p:sp>
    </p:spTree>
    <p:extLst>
      <p:ext uri="{BB962C8B-B14F-4D97-AF65-F5344CB8AC3E}">
        <p14:creationId xmlns:p14="http://schemas.microsoft.com/office/powerpoint/2010/main" val="2077636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US" dirty="0"/>
          </a:p>
          <a:p>
            <a:endParaRPr lang="en-US" dirty="0"/>
          </a:p>
        </p:txBody>
      </p:sp>
      <p:sp>
        <p:nvSpPr>
          <p:cNvPr id="4" name="Slaida numura vietturis 3"/>
          <p:cNvSpPr>
            <a:spLocks noGrp="1"/>
          </p:cNvSpPr>
          <p:nvPr>
            <p:ph type="sldNum" sz="quarter" idx="5"/>
          </p:nvPr>
        </p:nvSpPr>
        <p:spPr/>
        <p:txBody>
          <a:bodyPr/>
          <a:lstStyle/>
          <a:p>
            <a:fld id="{F611E734-1408-40D6-BCA1-11F9486A57E7}" type="slidenum">
              <a:rPr lang="en-US" smtClean="0"/>
              <a:t>11</a:t>
            </a:fld>
            <a:endParaRPr lang="en-US"/>
          </a:p>
        </p:txBody>
      </p:sp>
    </p:spTree>
    <p:extLst>
      <p:ext uri="{BB962C8B-B14F-4D97-AF65-F5344CB8AC3E}">
        <p14:creationId xmlns:p14="http://schemas.microsoft.com/office/powerpoint/2010/main" val="841927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So I try to understand not only how they tolerate violence and why they do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aida numura vietturis 3"/>
          <p:cNvSpPr>
            <a:spLocks noGrp="1"/>
          </p:cNvSpPr>
          <p:nvPr>
            <p:ph type="sldNum" sz="quarter" idx="5"/>
          </p:nvPr>
        </p:nvSpPr>
        <p:spPr/>
        <p:txBody>
          <a:bodyPr/>
          <a:lstStyle/>
          <a:p>
            <a:fld id="{F611E734-1408-40D6-BCA1-11F9486A57E7}" type="slidenum">
              <a:rPr lang="en-US" smtClean="0"/>
              <a:t>2</a:t>
            </a:fld>
            <a:endParaRPr lang="en-US"/>
          </a:p>
        </p:txBody>
      </p:sp>
    </p:spTree>
    <p:extLst>
      <p:ext uri="{BB962C8B-B14F-4D97-AF65-F5344CB8AC3E}">
        <p14:creationId xmlns:p14="http://schemas.microsoft.com/office/powerpoint/2010/main" val="1525345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US" dirty="0"/>
          </a:p>
        </p:txBody>
      </p:sp>
      <p:sp>
        <p:nvSpPr>
          <p:cNvPr id="4" name="Slaida numura vietturis 3"/>
          <p:cNvSpPr>
            <a:spLocks noGrp="1"/>
          </p:cNvSpPr>
          <p:nvPr>
            <p:ph type="sldNum" sz="quarter" idx="5"/>
          </p:nvPr>
        </p:nvSpPr>
        <p:spPr/>
        <p:txBody>
          <a:bodyPr/>
          <a:lstStyle/>
          <a:p>
            <a:fld id="{19326B4E-651F-41D0-89C4-6602075FC75B}" type="slidenum">
              <a:rPr lang="en-US" smtClean="0"/>
              <a:t>3</a:t>
            </a:fld>
            <a:endParaRPr lang="en-US"/>
          </a:p>
        </p:txBody>
      </p:sp>
    </p:spTree>
    <p:extLst>
      <p:ext uri="{BB962C8B-B14F-4D97-AF65-F5344CB8AC3E}">
        <p14:creationId xmlns:p14="http://schemas.microsoft.com/office/powerpoint/2010/main" val="2839021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US" dirty="0"/>
          </a:p>
        </p:txBody>
      </p:sp>
      <p:sp>
        <p:nvSpPr>
          <p:cNvPr id="4" name="Slaida numura vietturis 3"/>
          <p:cNvSpPr>
            <a:spLocks noGrp="1"/>
          </p:cNvSpPr>
          <p:nvPr>
            <p:ph type="sldNum" sz="quarter" idx="5"/>
          </p:nvPr>
        </p:nvSpPr>
        <p:spPr/>
        <p:txBody>
          <a:bodyPr/>
          <a:lstStyle/>
          <a:p>
            <a:fld id="{F611E734-1408-40D6-BCA1-11F9486A57E7}" type="slidenum">
              <a:rPr lang="en-US" smtClean="0"/>
              <a:t>4</a:t>
            </a:fld>
            <a:endParaRPr lang="en-US"/>
          </a:p>
        </p:txBody>
      </p:sp>
    </p:spTree>
    <p:extLst>
      <p:ext uri="{BB962C8B-B14F-4D97-AF65-F5344CB8AC3E}">
        <p14:creationId xmlns:p14="http://schemas.microsoft.com/office/powerpoint/2010/main" val="986628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US" dirty="0"/>
          </a:p>
        </p:txBody>
      </p:sp>
      <p:sp>
        <p:nvSpPr>
          <p:cNvPr id="4" name="Slaida numura vietturis 3"/>
          <p:cNvSpPr>
            <a:spLocks noGrp="1"/>
          </p:cNvSpPr>
          <p:nvPr>
            <p:ph type="sldNum" sz="quarter" idx="5"/>
          </p:nvPr>
        </p:nvSpPr>
        <p:spPr/>
        <p:txBody>
          <a:bodyPr/>
          <a:lstStyle/>
          <a:p>
            <a:fld id="{F611E734-1408-40D6-BCA1-11F9486A57E7}" type="slidenum">
              <a:rPr lang="en-US" smtClean="0"/>
              <a:t>5</a:t>
            </a:fld>
            <a:endParaRPr lang="en-US"/>
          </a:p>
        </p:txBody>
      </p:sp>
    </p:spTree>
    <p:extLst>
      <p:ext uri="{BB962C8B-B14F-4D97-AF65-F5344CB8AC3E}">
        <p14:creationId xmlns:p14="http://schemas.microsoft.com/office/powerpoint/2010/main" val="1994720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US" dirty="0"/>
          </a:p>
        </p:txBody>
      </p:sp>
      <p:sp>
        <p:nvSpPr>
          <p:cNvPr id="4" name="Slaida numura vietturis 3"/>
          <p:cNvSpPr>
            <a:spLocks noGrp="1"/>
          </p:cNvSpPr>
          <p:nvPr>
            <p:ph type="sldNum" sz="quarter" idx="5"/>
          </p:nvPr>
        </p:nvSpPr>
        <p:spPr/>
        <p:txBody>
          <a:bodyPr/>
          <a:lstStyle/>
          <a:p>
            <a:fld id="{F611E734-1408-40D6-BCA1-11F9486A57E7}" type="slidenum">
              <a:rPr lang="en-US" smtClean="0"/>
              <a:t>6</a:t>
            </a:fld>
            <a:endParaRPr lang="en-US"/>
          </a:p>
        </p:txBody>
      </p:sp>
    </p:spTree>
    <p:extLst>
      <p:ext uri="{BB962C8B-B14F-4D97-AF65-F5344CB8AC3E}">
        <p14:creationId xmlns:p14="http://schemas.microsoft.com/office/powerpoint/2010/main" val="3620973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US" dirty="0"/>
          </a:p>
        </p:txBody>
      </p:sp>
      <p:sp>
        <p:nvSpPr>
          <p:cNvPr id="4" name="Slaida numura vietturis 3"/>
          <p:cNvSpPr>
            <a:spLocks noGrp="1"/>
          </p:cNvSpPr>
          <p:nvPr>
            <p:ph type="sldNum" sz="quarter" idx="5"/>
          </p:nvPr>
        </p:nvSpPr>
        <p:spPr/>
        <p:txBody>
          <a:bodyPr/>
          <a:lstStyle/>
          <a:p>
            <a:fld id="{F611E734-1408-40D6-BCA1-11F9486A57E7}" type="slidenum">
              <a:rPr lang="en-US" smtClean="0"/>
              <a:t>7</a:t>
            </a:fld>
            <a:endParaRPr lang="en-US"/>
          </a:p>
        </p:txBody>
      </p:sp>
    </p:spTree>
    <p:extLst>
      <p:ext uri="{BB962C8B-B14F-4D97-AF65-F5344CB8AC3E}">
        <p14:creationId xmlns:p14="http://schemas.microsoft.com/office/powerpoint/2010/main" val="2835546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US" dirty="0"/>
          </a:p>
        </p:txBody>
      </p:sp>
      <p:sp>
        <p:nvSpPr>
          <p:cNvPr id="4" name="Slaida numura vietturis 3"/>
          <p:cNvSpPr>
            <a:spLocks noGrp="1"/>
          </p:cNvSpPr>
          <p:nvPr>
            <p:ph type="sldNum" sz="quarter" idx="5"/>
          </p:nvPr>
        </p:nvSpPr>
        <p:spPr/>
        <p:txBody>
          <a:bodyPr/>
          <a:lstStyle/>
          <a:p>
            <a:fld id="{F611E734-1408-40D6-BCA1-11F9486A57E7}" type="slidenum">
              <a:rPr lang="en-US" smtClean="0"/>
              <a:t>8</a:t>
            </a:fld>
            <a:endParaRPr lang="en-US"/>
          </a:p>
        </p:txBody>
      </p:sp>
    </p:spTree>
    <p:extLst>
      <p:ext uri="{BB962C8B-B14F-4D97-AF65-F5344CB8AC3E}">
        <p14:creationId xmlns:p14="http://schemas.microsoft.com/office/powerpoint/2010/main" val="1582544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US" dirty="0"/>
          </a:p>
        </p:txBody>
      </p:sp>
      <p:sp>
        <p:nvSpPr>
          <p:cNvPr id="4" name="Slaida numura vietturis 3"/>
          <p:cNvSpPr>
            <a:spLocks noGrp="1"/>
          </p:cNvSpPr>
          <p:nvPr>
            <p:ph type="sldNum" sz="quarter" idx="5"/>
          </p:nvPr>
        </p:nvSpPr>
        <p:spPr/>
        <p:txBody>
          <a:bodyPr/>
          <a:lstStyle/>
          <a:p>
            <a:fld id="{F611E734-1408-40D6-BCA1-11F9486A57E7}" type="slidenum">
              <a:rPr lang="en-US" smtClean="0"/>
              <a:t>9</a:t>
            </a:fld>
            <a:endParaRPr lang="en-US"/>
          </a:p>
        </p:txBody>
      </p:sp>
    </p:spTree>
    <p:extLst>
      <p:ext uri="{BB962C8B-B14F-4D97-AF65-F5344CB8AC3E}">
        <p14:creationId xmlns:p14="http://schemas.microsoft.com/office/powerpoint/2010/main" val="2586209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4CA075C-D4B7-41CA-B00D-3CC8972AC2C2}"/>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endParaRPr lang="en-US"/>
          </a:p>
        </p:txBody>
      </p:sp>
      <p:sp>
        <p:nvSpPr>
          <p:cNvPr id="3" name="Apakšvirsraksts 2">
            <a:extLst>
              <a:ext uri="{FF2B5EF4-FFF2-40B4-BE49-F238E27FC236}">
                <a16:creationId xmlns:a16="http://schemas.microsoft.com/office/drawing/2014/main" id="{8DBB1D99-A820-4A68-B304-EBBA166EBB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endParaRPr lang="en-US"/>
          </a:p>
        </p:txBody>
      </p:sp>
      <p:sp>
        <p:nvSpPr>
          <p:cNvPr id="4" name="Datuma vietturis 3">
            <a:extLst>
              <a:ext uri="{FF2B5EF4-FFF2-40B4-BE49-F238E27FC236}">
                <a16:creationId xmlns:a16="http://schemas.microsoft.com/office/drawing/2014/main" id="{0B5AF816-B6E1-40D9-AC69-EC43975FEC22}"/>
              </a:ext>
            </a:extLst>
          </p:cNvPr>
          <p:cNvSpPr>
            <a:spLocks noGrp="1"/>
          </p:cNvSpPr>
          <p:nvPr>
            <p:ph type="dt" sz="half" idx="10"/>
          </p:nvPr>
        </p:nvSpPr>
        <p:spPr/>
        <p:txBody>
          <a:bodyPr/>
          <a:lstStyle/>
          <a:p>
            <a:fld id="{0CC1B130-0CBF-4F6B-B090-BAD413BED3B2}" type="datetimeFigureOut">
              <a:rPr lang="en-US" smtClean="0"/>
              <a:t>11/25/2019</a:t>
            </a:fld>
            <a:endParaRPr lang="en-US"/>
          </a:p>
        </p:txBody>
      </p:sp>
      <p:sp>
        <p:nvSpPr>
          <p:cNvPr id="5" name="Kājenes vietturis 4">
            <a:extLst>
              <a:ext uri="{FF2B5EF4-FFF2-40B4-BE49-F238E27FC236}">
                <a16:creationId xmlns:a16="http://schemas.microsoft.com/office/drawing/2014/main" id="{DFECB7E3-8E46-41C4-A2AE-6C3E558F4678}"/>
              </a:ext>
            </a:extLst>
          </p:cNvPr>
          <p:cNvSpPr>
            <a:spLocks noGrp="1"/>
          </p:cNvSpPr>
          <p:nvPr>
            <p:ph type="ftr" sz="quarter" idx="11"/>
          </p:nvPr>
        </p:nvSpPr>
        <p:spPr/>
        <p:txBody>
          <a:bodyPr/>
          <a:lstStyle/>
          <a:p>
            <a:endParaRPr lang="en-US"/>
          </a:p>
        </p:txBody>
      </p:sp>
      <p:sp>
        <p:nvSpPr>
          <p:cNvPr id="6" name="Slaida numura vietturis 5">
            <a:extLst>
              <a:ext uri="{FF2B5EF4-FFF2-40B4-BE49-F238E27FC236}">
                <a16:creationId xmlns:a16="http://schemas.microsoft.com/office/drawing/2014/main" id="{63685F90-5D05-4D16-96D2-8BC02B4BADE8}"/>
              </a:ext>
            </a:extLst>
          </p:cNvPr>
          <p:cNvSpPr>
            <a:spLocks noGrp="1"/>
          </p:cNvSpPr>
          <p:nvPr>
            <p:ph type="sldNum" sz="quarter" idx="12"/>
          </p:nvPr>
        </p:nvSpPr>
        <p:spPr/>
        <p:txBody>
          <a:bodyPr/>
          <a:lstStyle/>
          <a:p>
            <a:fld id="{CA43E9A3-C185-4B2F-9E3F-37EA0FC537DE}" type="slidenum">
              <a:rPr lang="en-US" smtClean="0"/>
              <a:t>‹#›</a:t>
            </a:fld>
            <a:endParaRPr lang="en-US"/>
          </a:p>
        </p:txBody>
      </p:sp>
    </p:spTree>
    <p:extLst>
      <p:ext uri="{BB962C8B-B14F-4D97-AF65-F5344CB8AC3E}">
        <p14:creationId xmlns:p14="http://schemas.microsoft.com/office/powerpoint/2010/main" val="3501751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DFB3302-F08F-4C2F-9119-DDEB8A11410E}"/>
              </a:ext>
            </a:extLst>
          </p:cNvPr>
          <p:cNvSpPr>
            <a:spLocks noGrp="1"/>
          </p:cNvSpPr>
          <p:nvPr>
            <p:ph type="title"/>
          </p:nvPr>
        </p:nvSpPr>
        <p:spPr/>
        <p:txBody>
          <a:bodyPr/>
          <a:lstStyle/>
          <a:p>
            <a:r>
              <a:rPr lang="lv-LV"/>
              <a:t>Rediģēt šablona virsraksta stilu</a:t>
            </a:r>
            <a:endParaRPr lang="en-US"/>
          </a:p>
        </p:txBody>
      </p:sp>
      <p:sp>
        <p:nvSpPr>
          <p:cNvPr id="3" name="Vertikāls teksta vietturis 2">
            <a:extLst>
              <a:ext uri="{FF2B5EF4-FFF2-40B4-BE49-F238E27FC236}">
                <a16:creationId xmlns:a16="http://schemas.microsoft.com/office/drawing/2014/main" id="{AE244C35-4F11-454D-B361-7A427E8E8F71}"/>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uma vietturis 3">
            <a:extLst>
              <a:ext uri="{FF2B5EF4-FFF2-40B4-BE49-F238E27FC236}">
                <a16:creationId xmlns:a16="http://schemas.microsoft.com/office/drawing/2014/main" id="{9B8A4AB9-A975-4C44-99FA-D78BAD3E5D63}"/>
              </a:ext>
            </a:extLst>
          </p:cNvPr>
          <p:cNvSpPr>
            <a:spLocks noGrp="1"/>
          </p:cNvSpPr>
          <p:nvPr>
            <p:ph type="dt" sz="half" idx="10"/>
          </p:nvPr>
        </p:nvSpPr>
        <p:spPr/>
        <p:txBody>
          <a:bodyPr/>
          <a:lstStyle/>
          <a:p>
            <a:fld id="{0CC1B130-0CBF-4F6B-B090-BAD413BED3B2}" type="datetimeFigureOut">
              <a:rPr lang="en-US" smtClean="0"/>
              <a:t>11/25/2019</a:t>
            </a:fld>
            <a:endParaRPr lang="en-US"/>
          </a:p>
        </p:txBody>
      </p:sp>
      <p:sp>
        <p:nvSpPr>
          <p:cNvPr id="5" name="Kājenes vietturis 4">
            <a:extLst>
              <a:ext uri="{FF2B5EF4-FFF2-40B4-BE49-F238E27FC236}">
                <a16:creationId xmlns:a16="http://schemas.microsoft.com/office/drawing/2014/main" id="{085639DB-BF4C-4DDE-ACE8-D4F8A52A3844}"/>
              </a:ext>
            </a:extLst>
          </p:cNvPr>
          <p:cNvSpPr>
            <a:spLocks noGrp="1"/>
          </p:cNvSpPr>
          <p:nvPr>
            <p:ph type="ftr" sz="quarter" idx="11"/>
          </p:nvPr>
        </p:nvSpPr>
        <p:spPr/>
        <p:txBody>
          <a:bodyPr/>
          <a:lstStyle/>
          <a:p>
            <a:endParaRPr lang="en-US"/>
          </a:p>
        </p:txBody>
      </p:sp>
      <p:sp>
        <p:nvSpPr>
          <p:cNvPr id="6" name="Slaida numura vietturis 5">
            <a:extLst>
              <a:ext uri="{FF2B5EF4-FFF2-40B4-BE49-F238E27FC236}">
                <a16:creationId xmlns:a16="http://schemas.microsoft.com/office/drawing/2014/main" id="{7B2F3570-57E2-454F-918E-B8FD9172758A}"/>
              </a:ext>
            </a:extLst>
          </p:cNvPr>
          <p:cNvSpPr>
            <a:spLocks noGrp="1"/>
          </p:cNvSpPr>
          <p:nvPr>
            <p:ph type="sldNum" sz="quarter" idx="12"/>
          </p:nvPr>
        </p:nvSpPr>
        <p:spPr/>
        <p:txBody>
          <a:bodyPr/>
          <a:lstStyle/>
          <a:p>
            <a:fld id="{CA43E9A3-C185-4B2F-9E3F-37EA0FC537DE}" type="slidenum">
              <a:rPr lang="en-US" smtClean="0"/>
              <a:t>‹#›</a:t>
            </a:fld>
            <a:endParaRPr lang="en-US"/>
          </a:p>
        </p:txBody>
      </p:sp>
    </p:spTree>
    <p:extLst>
      <p:ext uri="{BB962C8B-B14F-4D97-AF65-F5344CB8AC3E}">
        <p14:creationId xmlns:p14="http://schemas.microsoft.com/office/powerpoint/2010/main" val="580648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FA42A0C7-9BDD-4518-BC0D-B0EC68BF6CDE}"/>
              </a:ext>
            </a:extLst>
          </p:cNvPr>
          <p:cNvSpPr>
            <a:spLocks noGrp="1"/>
          </p:cNvSpPr>
          <p:nvPr>
            <p:ph type="title" orient="vert"/>
          </p:nvPr>
        </p:nvSpPr>
        <p:spPr>
          <a:xfrm>
            <a:off x="8724900" y="365125"/>
            <a:ext cx="2628900" cy="5811838"/>
          </a:xfrm>
        </p:spPr>
        <p:txBody>
          <a:bodyPr vert="eaVert"/>
          <a:lstStyle/>
          <a:p>
            <a:r>
              <a:rPr lang="lv-LV"/>
              <a:t>Rediģēt šablona virsraksta stilu</a:t>
            </a:r>
            <a:endParaRPr lang="en-US"/>
          </a:p>
        </p:txBody>
      </p:sp>
      <p:sp>
        <p:nvSpPr>
          <p:cNvPr id="3" name="Vertikāls teksta vietturis 2">
            <a:extLst>
              <a:ext uri="{FF2B5EF4-FFF2-40B4-BE49-F238E27FC236}">
                <a16:creationId xmlns:a16="http://schemas.microsoft.com/office/drawing/2014/main" id="{73815E0D-32FE-458D-AD3D-239CD8445770}"/>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uma vietturis 3">
            <a:extLst>
              <a:ext uri="{FF2B5EF4-FFF2-40B4-BE49-F238E27FC236}">
                <a16:creationId xmlns:a16="http://schemas.microsoft.com/office/drawing/2014/main" id="{CBFF1BBA-F566-4B02-8BFA-3B66152FAF16}"/>
              </a:ext>
            </a:extLst>
          </p:cNvPr>
          <p:cNvSpPr>
            <a:spLocks noGrp="1"/>
          </p:cNvSpPr>
          <p:nvPr>
            <p:ph type="dt" sz="half" idx="10"/>
          </p:nvPr>
        </p:nvSpPr>
        <p:spPr/>
        <p:txBody>
          <a:bodyPr/>
          <a:lstStyle/>
          <a:p>
            <a:fld id="{0CC1B130-0CBF-4F6B-B090-BAD413BED3B2}" type="datetimeFigureOut">
              <a:rPr lang="en-US" smtClean="0"/>
              <a:t>11/25/2019</a:t>
            </a:fld>
            <a:endParaRPr lang="en-US"/>
          </a:p>
        </p:txBody>
      </p:sp>
      <p:sp>
        <p:nvSpPr>
          <p:cNvPr id="5" name="Kājenes vietturis 4">
            <a:extLst>
              <a:ext uri="{FF2B5EF4-FFF2-40B4-BE49-F238E27FC236}">
                <a16:creationId xmlns:a16="http://schemas.microsoft.com/office/drawing/2014/main" id="{9E5FE50B-8D09-46A9-86FC-BF34B3054478}"/>
              </a:ext>
            </a:extLst>
          </p:cNvPr>
          <p:cNvSpPr>
            <a:spLocks noGrp="1"/>
          </p:cNvSpPr>
          <p:nvPr>
            <p:ph type="ftr" sz="quarter" idx="11"/>
          </p:nvPr>
        </p:nvSpPr>
        <p:spPr/>
        <p:txBody>
          <a:bodyPr/>
          <a:lstStyle/>
          <a:p>
            <a:endParaRPr lang="en-US"/>
          </a:p>
        </p:txBody>
      </p:sp>
      <p:sp>
        <p:nvSpPr>
          <p:cNvPr id="6" name="Slaida numura vietturis 5">
            <a:extLst>
              <a:ext uri="{FF2B5EF4-FFF2-40B4-BE49-F238E27FC236}">
                <a16:creationId xmlns:a16="http://schemas.microsoft.com/office/drawing/2014/main" id="{152B2425-1FB8-433E-800A-C7AD5054695E}"/>
              </a:ext>
            </a:extLst>
          </p:cNvPr>
          <p:cNvSpPr>
            <a:spLocks noGrp="1"/>
          </p:cNvSpPr>
          <p:nvPr>
            <p:ph type="sldNum" sz="quarter" idx="12"/>
          </p:nvPr>
        </p:nvSpPr>
        <p:spPr/>
        <p:txBody>
          <a:bodyPr/>
          <a:lstStyle/>
          <a:p>
            <a:fld id="{CA43E9A3-C185-4B2F-9E3F-37EA0FC537DE}" type="slidenum">
              <a:rPr lang="en-US" smtClean="0"/>
              <a:t>‹#›</a:t>
            </a:fld>
            <a:endParaRPr lang="en-US"/>
          </a:p>
        </p:txBody>
      </p:sp>
    </p:spTree>
    <p:extLst>
      <p:ext uri="{BB962C8B-B14F-4D97-AF65-F5344CB8AC3E}">
        <p14:creationId xmlns:p14="http://schemas.microsoft.com/office/powerpoint/2010/main" val="333144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6602185-EC01-4924-B50B-2D7CFBA2B635}"/>
              </a:ext>
            </a:extLst>
          </p:cNvPr>
          <p:cNvSpPr>
            <a:spLocks noGrp="1"/>
          </p:cNvSpPr>
          <p:nvPr>
            <p:ph type="title"/>
          </p:nvPr>
        </p:nvSpPr>
        <p:spPr/>
        <p:txBody>
          <a:bodyPr/>
          <a:lstStyle/>
          <a:p>
            <a:r>
              <a:rPr lang="lv-LV"/>
              <a:t>Rediģēt šablona virsraksta stilu</a:t>
            </a:r>
            <a:endParaRPr lang="en-US"/>
          </a:p>
        </p:txBody>
      </p:sp>
      <p:sp>
        <p:nvSpPr>
          <p:cNvPr id="3" name="Satura vietturis 2">
            <a:extLst>
              <a:ext uri="{FF2B5EF4-FFF2-40B4-BE49-F238E27FC236}">
                <a16:creationId xmlns:a16="http://schemas.microsoft.com/office/drawing/2014/main" id="{9BD34DE4-7A6C-475C-B557-05F125D2B0FB}"/>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uma vietturis 3">
            <a:extLst>
              <a:ext uri="{FF2B5EF4-FFF2-40B4-BE49-F238E27FC236}">
                <a16:creationId xmlns:a16="http://schemas.microsoft.com/office/drawing/2014/main" id="{2ACE271D-6C07-428D-A580-38B16240F5B8}"/>
              </a:ext>
            </a:extLst>
          </p:cNvPr>
          <p:cNvSpPr>
            <a:spLocks noGrp="1"/>
          </p:cNvSpPr>
          <p:nvPr>
            <p:ph type="dt" sz="half" idx="10"/>
          </p:nvPr>
        </p:nvSpPr>
        <p:spPr/>
        <p:txBody>
          <a:bodyPr/>
          <a:lstStyle/>
          <a:p>
            <a:fld id="{0CC1B130-0CBF-4F6B-B090-BAD413BED3B2}" type="datetimeFigureOut">
              <a:rPr lang="en-US" smtClean="0"/>
              <a:t>11/25/2019</a:t>
            </a:fld>
            <a:endParaRPr lang="en-US"/>
          </a:p>
        </p:txBody>
      </p:sp>
      <p:sp>
        <p:nvSpPr>
          <p:cNvPr id="5" name="Kājenes vietturis 4">
            <a:extLst>
              <a:ext uri="{FF2B5EF4-FFF2-40B4-BE49-F238E27FC236}">
                <a16:creationId xmlns:a16="http://schemas.microsoft.com/office/drawing/2014/main" id="{5D17943D-4F59-4345-AE76-FF9CC32F26D5}"/>
              </a:ext>
            </a:extLst>
          </p:cNvPr>
          <p:cNvSpPr>
            <a:spLocks noGrp="1"/>
          </p:cNvSpPr>
          <p:nvPr>
            <p:ph type="ftr" sz="quarter" idx="11"/>
          </p:nvPr>
        </p:nvSpPr>
        <p:spPr/>
        <p:txBody>
          <a:bodyPr/>
          <a:lstStyle/>
          <a:p>
            <a:endParaRPr lang="en-US"/>
          </a:p>
        </p:txBody>
      </p:sp>
      <p:sp>
        <p:nvSpPr>
          <p:cNvPr id="6" name="Slaida numura vietturis 5">
            <a:extLst>
              <a:ext uri="{FF2B5EF4-FFF2-40B4-BE49-F238E27FC236}">
                <a16:creationId xmlns:a16="http://schemas.microsoft.com/office/drawing/2014/main" id="{0C50819C-D198-4FFE-8DCD-71017570240E}"/>
              </a:ext>
            </a:extLst>
          </p:cNvPr>
          <p:cNvSpPr>
            <a:spLocks noGrp="1"/>
          </p:cNvSpPr>
          <p:nvPr>
            <p:ph type="sldNum" sz="quarter" idx="12"/>
          </p:nvPr>
        </p:nvSpPr>
        <p:spPr/>
        <p:txBody>
          <a:bodyPr/>
          <a:lstStyle/>
          <a:p>
            <a:fld id="{CA43E9A3-C185-4B2F-9E3F-37EA0FC537DE}" type="slidenum">
              <a:rPr lang="en-US" smtClean="0"/>
              <a:t>‹#›</a:t>
            </a:fld>
            <a:endParaRPr lang="en-US"/>
          </a:p>
        </p:txBody>
      </p:sp>
    </p:spTree>
    <p:extLst>
      <p:ext uri="{BB962C8B-B14F-4D97-AF65-F5344CB8AC3E}">
        <p14:creationId xmlns:p14="http://schemas.microsoft.com/office/powerpoint/2010/main" val="3898496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1EB2C73-7FC1-4C97-96EA-D73ED19A9E1A}"/>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endParaRPr lang="en-US"/>
          </a:p>
        </p:txBody>
      </p:sp>
      <p:sp>
        <p:nvSpPr>
          <p:cNvPr id="3" name="Teksta vietturis 2">
            <a:extLst>
              <a:ext uri="{FF2B5EF4-FFF2-40B4-BE49-F238E27FC236}">
                <a16:creationId xmlns:a16="http://schemas.microsoft.com/office/drawing/2014/main" id="{68BC2F9D-7609-46C9-B35E-024B6516D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FB0C06FC-FD30-451D-8A03-07182A91C5EB}"/>
              </a:ext>
            </a:extLst>
          </p:cNvPr>
          <p:cNvSpPr>
            <a:spLocks noGrp="1"/>
          </p:cNvSpPr>
          <p:nvPr>
            <p:ph type="dt" sz="half" idx="10"/>
          </p:nvPr>
        </p:nvSpPr>
        <p:spPr/>
        <p:txBody>
          <a:bodyPr/>
          <a:lstStyle/>
          <a:p>
            <a:fld id="{0CC1B130-0CBF-4F6B-B090-BAD413BED3B2}" type="datetimeFigureOut">
              <a:rPr lang="en-US" smtClean="0"/>
              <a:t>11/25/2019</a:t>
            </a:fld>
            <a:endParaRPr lang="en-US"/>
          </a:p>
        </p:txBody>
      </p:sp>
      <p:sp>
        <p:nvSpPr>
          <p:cNvPr id="5" name="Kājenes vietturis 4">
            <a:extLst>
              <a:ext uri="{FF2B5EF4-FFF2-40B4-BE49-F238E27FC236}">
                <a16:creationId xmlns:a16="http://schemas.microsoft.com/office/drawing/2014/main" id="{DC71345C-5B6F-4967-B8A1-F2B30C299883}"/>
              </a:ext>
            </a:extLst>
          </p:cNvPr>
          <p:cNvSpPr>
            <a:spLocks noGrp="1"/>
          </p:cNvSpPr>
          <p:nvPr>
            <p:ph type="ftr" sz="quarter" idx="11"/>
          </p:nvPr>
        </p:nvSpPr>
        <p:spPr/>
        <p:txBody>
          <a:bodyPr/>
          <a:lstStyle/>
          <a:p>
            <a:endParaRPr lang="en-US"/>
          </a:p>
        </p:txBody>
      </p:sp>
      <p:sp>
        <p:nvSpPr>
          <p:cNvPr id="6" name="Slaida numura vietturis 5">
            <a:extLst>
              <a:ext uri="{FF2B5EF4-FFF2-40B4-BE49-F238E27FC236}">
                <a16:creationId xmlns:a16="http://schemas.microsoft.com/office/drawing/2014/main" id="{ED7392D9-A874-4486-850B-E3A2C964860E}"/>
              </a:ext>
            </a:extLst>
          </p:cNvPr>
          <p:cNvSpPr>
            <a:spLocks noGrp="1"/>
          </p:cNvSpPr>
          <p:nvPr>
            <p:ph type="sldNum" sz="quarter" idx="12"/>
          </p:nvPr>
        </p:nvSpPr>
        <p:spPr/>
        <p:txBody>
          <a:bodyPr/>
          <a:lstStyle/>
          <a:p>
            <a:fld id="{CA43E9A3-C185-4B2F-9E3F-37EA0FC537DE}" type="slidenum">
              <a:rPr lang="en-US" smtClean="0"/>
              <a:t>‹#›</a:t>
            </a:fld>
            <a:endParaRPr lang="en-US"/>
          </a:p>
        </p:txBody>
      </p:sp>
    </p:spTree>
    <p:extLst>
      <p:ext uri="{BB962C8B-B14F-4D97-AF65-F5344CB8AC3E}">
        <p14:creationId xmlns:p14="http://schemas.microsoft.com/office/powerpoint/2010/main" val="501739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AA15122-4D10-496E-A889-F1BD24C3E299}"/>
              </a:ext>
            </a:extLst>
          </p:cNvPr>
          <p:cNvSpPr>
            <a:spLocks noGrp="1"/>
          </p:cNvSpPr>
          <p:nvPr>
            <p:ph type="title"/>
          </p:nvPr>
        </p:nvSpPr>
        <p:spPr/>
        <p:txBody>
          <a:bodyPr/>
          <a:lstStyle/>
          <a:p>
            <a:r>
              <a:rPr lang="lv-LV"/>
              <a:t>Rediģēt šablona virsraksta stilu</a:t>
            </a:r>
            <a:endParaRPr lang="en-US"/>
          </a:p>
        </p:txBody>
      </p:sp>
      <p:sp>
        <p:nvSpPr>
          <p:cNvPr id="3" name="Satura vietturis 2">
            <a:extLst>
              <a:ext uri="{FF2B5EF4-FFF2-40B4-BE49-F238E27FC236}">
                <a16:creationId xmlns:a16="http://schemas.microsoft.com/office/drawing/2014/main" id="{6E0180DE-FEA2-4D7A-B711-A9085E2DF537}"/>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Satura vietturis 3">
            <a:extLst>
              <a:ext uri="{FF2B5EF4-FFF2-40B4-BE49-F238E27FC236}">
                <a16:creationId xmlns:a16="http://schemas.microsoft.com/office/drawing/2014/main" id="{581C1541-51B8-4DB4-8499-9582CE81A14F}"/>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5" name="Datuma vietturis 4">
            <a:extLst>
              <a:ext uri="{FF2B5EF4-FFF2-40B4-BE49-F238E27FC236}">
                <a16:creationId xmlns:a16="http://schemas.microsoft.com/office/drawing/2014/main" id="{0417BC98-7412-47E0-A2FE-5924E9FF5452}"/>
              </a:ext>
            </a:extLst>
          </p:cNvPr>
          <p:cNvSpPr>
            <a:spLocks noGrp="1"/>
          </p:cNvSpPr>
          <p:nvPr>
            <p:ph type="dt" sz="half" idx="10"/>
          </p:nvPr>
        </p:nvSpPr>
        <p:spPr/>
        <p:txBody>
          <a:bodyPr/>
          <a:lstStyle/>
          <a:p>
            <a:fld id="{0CC1B130-0CBF-4F6B-B090-BAD413BED3B2}" type="datetimeFigureOut">
              <a:rPr lang="en-US" smtClean="0"/>
              <a:t>11/25/2019</a:t>
            </a:fld>
            <a:endParaRPr lang="en-US"/>
          </a:p>
        </p:txBody>
      </p:sp>
      <p:sp>
        <p:nvSpPr>
          <p:cNvPr id="6" name="Kājenes vietturis 5">
            <a:extLst>
              <a:ext uri="{FF2B5EF4-FFF2-40B4-BE49-F238E27FC236}">
                <a16:creationId xmlns:a16="http://schemas.microsoft.com/office/drawing/2014/main" id="{C61379AD-6243-442F-87A7-F9529A220CFE}"/>
              </a:ext>
            </a:extLst>
          </p:cNvPr>
          <p:cNvSpPr>
            <a:spLocks noGrp="1"/>
          </p:cNvSpPr>
          <p:nvPr>
            <p:ph type="ftr" sz="quarter" idx="11"/>
          </p:nvPr>
        </p:nvSpPr>
        <p:spPr/>
        <p:txBody>
          <a:bodyPr/>
          <a:lstStyle/>
          <a:p>
            <a:endParaRPr lang="en-US"/>
          </a:p>
        </p:txBody>
      </p:sp>
      <p:sp>
        <p:nvSpPr>
          <p:cNvPr id="7" name="Slaida numura vietturis 6">
            <a:extLst>
              <a:ext uri="{FF2B5EF4-FFF2-40B4-BE49-F238E27FC236}">
                <a16:creationId xmlns:a16="http://schemas.microsoft.com/office/drawing/2014/main" id="{9E341C71-5DCE-47AA-909F-6F7C47EF15C2}"/>
              </a:ext>
            </a:extLst>
          </p:cNvPr>
          <p:cNvSpPr>
            <a:spLocks noGrp="1"/>
          </p:cNvSpPr>
          <p:nvPr>
            <p:ph type="sldNum" sz="quarter" idx="12"/>
          </p:nvPr>
        </p:nvSpPr>
        <p:spPr/>
        <p:txBody>
          <a:bodyPr/>
          <a:lstStyle/>
          <a:p>
            <a:fld id="{CA43E9A3-C185-4B2F-9E3F-37EA0FC537DE}" type="slidenum">
              <a:rPr lang="en-US" smtClean="0"/>
              <a:t>‹#›</a:t>
            </a:fld>
            <a:endParaRPr lang="en-US"/>
          </a:p>
        </p:txBody>
      </p:sp>
    </p:spTree>
    <p:extLst>
      <p:ext uri="{BB962C8B-B14F-4D97-AF65-F5344CB8AC3E}">
        <p14:creationId xmlns:p14="http://schemas.microsoft.com/office/powerpoint/2010/main" val="388257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C4D5799-C951-4E4B-95EB-1B820D74D1C9}"/>
              </a:ext>
            </a:extLst>
          </p:cNvPr>
          <p:cNvSpPr>
            <a:spLocks noGrp="1"/>
          </p:cNvSpPr>
          <p:nvPr>
            <p:ph type="title"/>
          </p:nvPr>
        </p:nvSpPr>
        <p:spPr>
          <a:xfrm>
            <a:off x="839788" y="365125"/>
            <a:ext cx="10515600" cy="1325563"/>
          </a:xfrm>
        </p:spPr>
        <p:txBody>
          <a:bodyPr/>
          <a:lstStyle/>
          <a:p>
            <a:r>
              <a:rPr lang="lv-LV"/>
              <a:t>Rediģēt šablona virsraksta stilu</a:t>
            </a:r>
            <a:endParaRPr lang="en-US"/>
          </a:p>
        </p:txBody>
      </p:sp>
      <p:sp>
        <p:nvSpPr>
          <p:cNvPr id="3" name="Teksta vietturis 2">
            <a:extLst>
              <a:ext uri="{FF2B5EF4-FFF2-40B4-BE49-F238E27FC236}">
                <a16:creationId xmlns:a16="http://schemas.microsoft.com/office/drawing/2014/main" id="{C9A143A9-2CCD-4CD3-9B0C-0CC5D708E3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43DAB32F-DA52-460B-83F8-EC3F2316E342}"/>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5" name="Teksta vietturis 4">
            <a:extLst>
              <a:ext uri="{FF2B5EF4-FFF2-40B4-BE49-F238E27FC236}">
                <a16:creationId xmlns:a16="http://schemas.microsoft.com/office/drawing/2014/main" id="{BFE8E8B4-B5BC-4BA9-9FA9-A157DF14F6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BBD9BEAC-0A2D-4AED-9729-D1F353903A3F}"/>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7" name="Datuma vietturis 6">
            <a:extLst>
              <a:ext uri="{FF2B5EF4-FFF2-40B4-BE49-F238E27FC236}">
                <a16:creationId xmlns:a16="http://schemas.microsoft.com/office/drawing/2014/main" id="{65C640D9-5571-43C3-9916-C4EA642536E6}"/>
              </a:ext>
            </a:extLst>
          </p:cNvPr>
          <p:cNvSpPr>
            <a:spLocks noGrp="1"/>
          </p:cNvSpPr>
          <p:nvPr>
            <p:ph type="dt" sz="half" idx="10"/>
          </p:nvPr>
        </p:nvSpPr>
        <p:spPr/>
        <p:txBody>
          <a:bodyPr/>
          <a:lstStyle/>
          <a:p>
            <a:fld id="{0CC1B130-0CBF-4F6B-B090-BAD413BED3B2}" type="datetimeFigureOut">
              <a:rPr lang="en-US" smtClean="0"/>
              <a:t>11/25/2019</a:t>
            </a:fld>
            <a:endParaRPr lang="en-US"/>
          </a:p>
        </p:txBody>
      </p:sp>
      <p:sp>
        <p:nvSpPr>
          <p:cNvPr id="8" name="Kājenes vietturis 7">
            <a:extLst>
              <a:ext uri="{FF2B5EF4-FFF2-40B4-BE49-F238E27FC236}">
                <a16:creationId xmlns:a16="http://schemas.microsoft.com/office/drawing/2014/main" id="{7E419A3B-768A-4A61-B03C-984164415EB8}"/>
              </a:ext>
            </a:extLst>
          </p:cNvPr>
          <p:cNvSpPr>
            <a:spLocks noGrp="1"/>
          </p:cNvSpPr>
          <p:nvPr>
            <p:ph type="ftr" sz="quarter" idx="11"/>
          </p:nvPr>
        </p:nvSpPr>
        <p:spPr/>
        <p:txBody>
          <a:bodyPr/>
          <a:lstStyle/>
          <a:p>
            <a:endParaRPr lang="en-US"/>
          </a:p>
        </p:txBody>
      </p:sp>
      <p:sp>
        <p:nvSpPr>
          <p:cNvPr id="9" name="Slaida numura vietturis 8">
            <a:extLst>
              <a:ext uri="{FF2B5EF4-FFF2-40B4-BE49-F238E27FC236}">
                <a16:creationId xmlns:a16="http://schemas.microsoft.com/office/drawing/2014/main" id="{AC4B2834-BDB6-43FF-8B04-D0F8A7AE0DA2}"/>
              </a:ext>
            </a:extLst>
          </p:cNvPr>
          <p:cNvSpPr>
            <a:spLocks noGrp="1"/>
          </p:cNvSpPr>
          <p:nvPr>
            <p:ph type="sldNum" sz="quarter" idx="12"/>
          </p:nvPr>
        </p:nvSpPr>
        <p:spPr/>
        <p:txBody>
          <a:bodyPr/>
          <a:lstStyle/>
          <a:p>
            <a:fld id="{CA43E9A3-C185-4B2F-9E3F-37EA0FC537DE}" type="slidenum">
              <a:rPr lang="en-US" smtClean="0"/>
              <a:t>‹#›</a:t>
            </a:fld>
            <a:endParaRPr lang="en-US"/>
          </a:p>
        </p:txBody>
      </p:sp>
    </p:spTree>
    <p:extLst>
      <p:ext uri="{BB962C8B-B14F-4D97-AF65-F5344CB8AC3E}">
        <p14:creationId xmlns:p14="http://schemas.microsoft.com/office/powerpoint/2010/main" val="674658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B1C52AC-3073-4887-BA98-47FDBD015470}"/>
              </a:ext>
            </a:extLst>
          </p:cNvPr>
          <p:cNvSpPr>
            <a:spLocks noGrp="1"/>
          </p:cNvSpPr>
          <p:nvPr>
            <p:ph type="title"/>
          </p:nvPr>
        </p:nvSpPr>
        <p:spPr/>
        <p:txBody>
          <a:bodyPr/>
          <a:lstStyle/>
          <a:p>
            <a:r>
              <a:rPr lang="lv-LV"/>
              <a:t>Rediģēt šablona virsraksta stilu</a:t>
            </a:r>
            <a:endParaRPr lang="en-US"/>
          </a:p>
        </p:txBody>
      </p:sp>
      <p:sp>
        <p:nvSpPr>
          <p:cNvPr id="3" name="Datuma vietturis 2">
            <a:extLst>
              <a:ext uri="{FF2B5EF4-FFF2-40B4-BE49-F238E27FC236}">
                <a16:creationId xmlns:a16="http://schemas.microsoft.com/office/drawing/2014/main" id="{DA7F587F-1F53-4C6E-AD2E-7825D3BEB059}"/>
              </a:ext>
            </a:extLst>
          </p:cNvPr>
          <p:cNvSpPr>
            <a:spLocks noGrp="1"/>
          </p:cNvSpPr>
          <p:nvPr>
            <p:ph type="dt" sz="half" idx="10"/>
          </p:nvPr>
        </p:nvSpPr>
        <p:spPr/>
        <p:txBody>
          <a:bodyPr/>
          <a:lstStyle/>
          <a:p>
            <a:fld id="{0CC1B130-0CBF-4F6B-B090-BAD413BED3B2}" type="datetimeFigureOut">
              <a:rPr lang="en-US" smtClean="0"/>
              <a:t>11/25/2019</a:t>
            </a:fld>
            <a:endParaRPr lang="en-US"/>
          </a:p>
        </p:txBody>
      </p:sp>
      <p:sp>
        <p:nvSpPr>
          <p:cNvPr id="4" name="Kājenes vietturis 3">
            <a:extLst>
              <a:ext uri="{FF2B5EF4-FFF2-40B4-BE49-F238E27FC236}">
                <a16:creationId xmlns:a16="http://schemas.microsoft.com/office/drawing/2014/main" id="{973CE214-91A6-4D2E-8E1D-271CA5DFBC2F}"/>
              </a:ext>
            </a:extLst>
          </p:cNvPr>
          <p:cNvSpPr>
            <a:spLocks noGrp="1"/>
          </p:cNvSpPr>
          <p:nvPr>
            <p:ph type="ftr" sz="quarter" idx="11"/>
          </p:nvPr>
        </p:nvSpPr>
        <p:spPr/>
        <p:txBody>
          <a:bodyPr/>
          <a:lstStyle/>
          <a:p>
            <a:endParaRPr lang="en-US"/>
          </a:p>
        </p:txBody>
      </p:sp>
      <p:sp>
        <p:nvSpPr>
          <p:cNvPr id="5" name="Slaida numura vietturis 4">
            <a:extLst>
              <a:ext uri="{FF2B5EF4-FFF2-40B4-BE49-F238E27FC236}">
                <a16:creationId xmlns:a16="http://schemas.microsoft.com/office/drawing/2014/main" id="{444081D9-27E6-40FE-AE7A-E8147636099C}"/>
              </a:ext>
            </a:extLst>
          </p:cNvPr>
          <p:cNvSpPr>
            <a:spLocks noGrp="1"/>
          </p:cNvSpPr>
          <p:nvPr>
            <p:ph type="sldNum" sz="quarter" idx="12"/>
          </p:nvPr>
        </p:nvSpPr>
        <p:spPr/>
        <p:txBody>
          <a:bodyPr/>
          <a:lstStyle/>
          <a:p>
            <a:fld id="{CA43E9A3-C185-4B2F-9E3F-37EA0FC537DE}" type="slidenum">
              <a:rPr lang="en-US" smtClean="0"/>
              <a:t>‹#›</a:t>
            </a:fld>
            <a:endParaRPr lang="en-US"/>
          </a:p>
        </p:txBody>
      </p:sp>
    </p:spTree>
    <p:extLst>
      <p:ext uri="{BB962C8B-B14F-4D97-AF65-F5344CB8AC3E}">
        <p14:creationId xmlns:p14="http://schemas.microsoft.com/office/powerpoint/2010/main" val="3210621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3A9E5AF4-011C-40E5-918D-79630AC3C4C7}"/>
              </a:ext>
            </a:extLst>
          </p:cNvPr>
          <p:cNvSpPr>
            <a:spLocks noGrp="1"/>
          </p:cNvSpPr>
          <p:nvPr>
            <p:ph type="dt" sz="half" idx="10"/>
          </p:nvPr>
        </p:nvSpPr>
        <p:spPr/>
        <p:txBody>
          <a:bodyPr/>
          <a:lstStyle/>
          <a:p>
            <a:fld id="{0CC1B130-0CBF-4F6B-B090-BAD413BED3B2}" type="datetimeFigureOut">
              <a:rPr lang="en-US" smtClean="0"/>
              <a:t>11/25/2019</a:t>
            </a:fld>
            <a:endParaRPr lang="en-US"/>
          </a:p>
        </p:txBody>
      </p:sp>
      <p:sp>
        <p:nvSpPr>
          <p:cNvPr id="3" name="Kājenes vietturis 2">
            <a:extLst>
              <a:ext uri="{FF2B5EF4-FFF2-40B4-BE49-F238E27FC236}">
                <a16:creationId xmlns:a16="http://schemas.microsoft.com/office/drawing/2014/main" id="{E0B9CA35-FC57-4FDC-A231-4DFA7F73C7E3}"/>
              </a:ext>
            </a:extLst>
          </p:cNvPr>
          <p:cNvSpPr>
            <a:spLocks noGrp="1"/>
          </p:cNvSpPr>
          <p:nvPr>
            <p:ph type="ftr" sz="quarter" idx="11"/>
          </p:nvPr>
        </p:nvSpPr>
        <p:spPr/>
        <p:txBody>
          <a:bodyPr/>
          <a:lstStyle/>
          <a:p>
            <a:endParaRPr lang="en-US"/>
          </a:p>
        </p:txBody>
      </p:sp>
      <p:sp>
        <p:nvSpPr>
          <p:cNvPr id="4" name="Slaida numura vietturis 3">
            <a:extLst>
              <a:ext uri="{FF2B5EF4-FFF2-40B4-BE49-F238E27FC236}">
                <a16:creationId xmlns:a16="http://schemas.microsoft.com/office/drawing/2014/main" id="{D90F82BA-C3B7-44F9-B494-7F7FB07DB37D}"/>
              </a:ext>
            </a:extLst>
          </p:cNvPr>
          <p:cNvSpPr>
            <a:spLocks noGrp="1"/>
          </p:cNvSpPr>
          <p:nvPr>
            <p:ph type="sldNum" sz="quarter" idx="12"/>
          </p:nvPr>
        </p:nvSpPr>
        <p:spPr/>
        <p:txBody>
          <a:bodyPr/>
          <a:lstStyle/>
          <a:p>
            <a:fld id="{CA43E9A3-C185-4B2F-9E3F-37EA0FC537DE}" type="slidenum">
              <a:rPr lang="en-US" smtClean="0"/>
              <a:t>‹#›</a:t>
            </a:fld>
            <a:endParaRPr lang="en-US"/>
          </a:p>
        </p:txBody>
      </p:sp>
    </p:spTree>
    <p:extLst>
      <p:ext uri="{BB962C8B-B14F-4D97-AF65-F5344CB8AC3E}">
        <p14:creationId xmlns:p14="http://schemas.microsoft.com/office/powerpoint/2010/main" val="1192485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FBA5140-9757-4502-9F7A-4D30BF81CAF3}"/>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endParaRPr lang="en-US"/>
          </a:p>
        </p:txBody>
      </p:sp>
      <p:sp>
        <p:nvSpPr>
          <p:cNvPr id="3" name="Satura vietturis 2">
            <a:extLst>
              <a:ext uri="{FF2B5EF4-FFF2-40B4-BE49-F238E27FC236}">
                <a16:creationId xmlns:a16="http://schemas.microsoft.com/office/drawing/2014/main" id="{089B1858-12FE-49BE-8502-0CA309AACC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Teksta vietturis 3">
            <a:extLst>
              <a:ext uri="{FF2B5EF4-FFF2-40B4-BE49-F238E27FC236}">
                <a16:creationId xmlns:a16="http://schemas.microsoft.com/office/drawing/2014/main" id="{FC37C953-B9D8-41F4-99FA-76C5B85E1C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EE60AF0C-A8C1-4903-AEC4-E0DD6B57546F}"/>
              </a:ext>
            </a:extLst>
          </p:cNvPr>
          <p:cNvSpPr>
            <a:spLocks noGrp="1"/>
          </p:cNvSpPr>
          <p:nvPr>
            <p:ph type="dt" sz="half" idx="10"/>
          </p:nvPr>
        </p:nvSpPr>
        <p:spPr/>
        <p:txBody>
          <a:bodyPr/>
          <a:lstStyle/>
          <a:p>
            <a:fld id="{0CC1B130-0CBF-4F6B-B090-BAD413BED3B2}" type="datetimeFigureOut">
              <a:rPr lang="en-US" smtClean="0"/>
              <a:t>11/25/2019</a:t>
            </a:fld>
            <a:endParaRPr lang="en-US"/>
          </a:p>
        </p:txBody>
      </p:sp>
      <p:sp>
        <p:nvSpPr>
          <p:cNvPr id="6" name="Kājenes vietturis 5">
            <a:extLst>
              <a:ext uri="{FF2B5EF4-FFF2-40B4-BE49-F238E27FC236}">
                <a16:creationId xmlns:a16="http://schemas.microsoft.com/office/drawing/2014/main" id="{D93E6749-C021-4067-94E0-C65855E5C808}"/>
              </a:ext>
            </a:extLst>
          </p:cNvPr>
          <p:cNvSpPr>
            <a:spLocks noGrp="1"/>
          </p:cNvSpPr>
          <p:nvPr>
            <p:ph type="ftr" sz="quarter" idx="11"/>
          </p:nvPr>
        </p:nvSpPr>
        <p:spPr/>
        <p:txBody>
          <a:bodyPr/>
          <a:lstStyle/>
          <a:p>
            <a:endParaRPr lang="en-US"/>
          </a:p>
        </p:txBody>
      </p:sp>
      <p:sp>
        <p:nvSpPr>
          <p:cNvPr id="7" name="Slaida numura vietturis 6">
            <a:extLst>
              <a:ext uri="{FF2B5EF4-FFF2-40B4-BE49-F238E27FC236}">
                <a16:creationId xmlns:a16="http://schemas.microsoft.com/office/drawing/2014/main" id="{B65F0212-2A6A-44E9-8556-4ACBA1F32EF0}"/>
              </a:ext>
            </a:extLst>
          </p:cNvPr>
          <p:cNvSpPr>
            <a:spLocks noGrp="1"/>
          </p:cNvSpPr>
          <p:nvPr>
            <p:ph type="sldNum" sz="quarter" idx="12"/>
          </p:nvPr>
        </p:nvSpPr>
        <p:spPr/>
        <p:txBody>
          <a:bodyPr/>
          <a:lstStyle/>
          <a:p>
            <a:fld id="{CA43E9A3-C185-4B2F-9E3F-37EA0FC537DE}" type="slidenum">
              <a:rPr lang="en-US" smtClean="0"/>
              <a:t>‹#›</a:t>
            </a:fld>
            <a:endParaRPr lang="en-US"/>
          </a:p>
        </p:txBody>
      </p:sp>
    </p:spTree>
    <p:extLst>
      <p:ext uri="{BB962C8B-B14F-4D97-AF65-F5344CB8AC3E}">
        <p14:creationId xmlns:p14="http://schemas.microsoft.com/office/powerpoint/2010/main" val="997293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AB34DA6-6423-4603-A810-7C010508AFA8}"/>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endParaRPr lang="en-US"/>
          </a:p>
        </p:txBody>
      </p:sp>
      <p:sp>
        <p:nvSpPr>
          <p:cNvPr id="3" name="Attēla vietturis 2">
            <a:extLst>
              <a:ext uri="{FF2B5EF4-FFF2-40B4-BE49-F238E27FC236}">
                <a16:creationId xmlns:a16="http://schemas.microsoft.com/office/drawing/2014/main" id="{938EA696-43DE-48F3-BE6D-10D275C628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a vietturis 3">
            <a:extLst>
              <a:ext uri="{FF2B5EF4-FFF2-40B4-BE49-F238E27FC236}">
                <a16:creationId xmlns:a16="http://schemas.microsoft.com/office/drawing/2014/main" id="{D5697460-EDB1-4A67-9494-1EC57A944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77166966-8A72-418C-AEAF-549F0FE242D6}"/>
              </a:ext>
            </a:extLst>
          </p:cNvPr>
          <p:cNvSpPr>
            <a:spLocks noGrp="1"/>
          </p:cNvSpPr>
          <p:nvPr>
            <p:ph type="dt" sz="half" idx="10"/>
          </p:nvPr>
        </p:nvSpPr>
        <p:spPr/>
        <p:txBody>
          <a:bodyPr/>
          <a:lstStyle/>
          <a:p>
            <a:fld id="{0CC1B130-0CBF-4F6B-B090-BAD413BED3B2}" type="datetimeFigureOut">
              <a:rPr lang="en-US" smtClean="0"/>
              <a:t>11/25/2019</a:t>
            </a:fld>
            <a:endParaRPr lang="en-US"/>
          </a:p>
        </p:txBody>
      </p:sp>
      <p:sp>
        <p:nvSpPr>
          <p:cNvPr id="6" name="Kājenes vietturis 5">
            <a:extLst>
              <a:ext uri="{FF2B5EF4-FFF2-40B4-BE49-F238E27FC236}">
                <a16:creationId xmlns:a16="http://schemas.microsoft.com/office/drawing/2014/main" id="{1EF32B53-FA19-4DB9-AA4C-433DD39D7B72}"/>
              </a:ext>
            </a:extLst>
          </p:cNvPr>
          <p:cNvSpPr>
            <a:spLocks noGrp="1"/>
          </p:cNvSpPr>
          <p:nvPr>
            <p:ph type="ftr" sz="quarter" idx="11"/>
          </p:nvPr>
        </p:nvSpPr>
        <p:spPr/>
        <p:txBody>
          <a:bodyPr/>
          <a:lstStyle/>
          <a:p>
            <a:endParaRPr lang="en-US"/>
          </a:p>
        </p:txBody>
      </p:sp>
      <p:sp>
        <p:nvSpPr>
          <p:cNvPr id="7" name="Slaida numura vietturis 6">
            <a:extLst>
              <a:ext uri="{FF2B5EF4-FFF2-40B4-BE49-F238E27FC236}">
                <a16:creationId xmlns:a16="http://schemas.microsoft.com/office/drawing/2014/main" id="{18016E4B-81FF-4AE5-A0F9-64920A57C5E7}"/>
              </a:ext>
            </a:extLst>
          </p:cNvPr>
          <p:cNvSpPr>
            <a:spLocks noGrp="1"/>
          </p:cNvSpPr>
          <p:nvPr>
            <p:ph type="sldNum" sz="quarter" idx="12"/>
          </p:nvPr>
        </p:nvSpPr>
        <p:spPr/>
        <p:txBody>
          <a:bodyPr/>
          <a:lstStyle/>
          <a:p>
            <a:fld id="{CA43E9A3-C185-4B2F-9E3F-37EA0FC537DE}" type="slidenum">
              <a:rPr lang="en-US" smtClean="0"/>
              <a:t>‹#›</a:t>
            </a:fld>
            <a:endParaRPr lang="en-US"/>
          </a:p>
        </p:txBody>
      </p:sp>
    </p:spTree>
    <p:extLst>
      <p:ext uri="{BB962C8B-B14F-4D97-AF65-F5344CB8AC3E}">
        <p14:creationId xmlns:p14="http://schemas.microsoft.com/office/powerpoint/2010/main" val="2476041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A9B04145-1739-49ED-877C-B46FAF2716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endParaRPr lang="en-US"/>
          </a:p>
        </p:txBody>
      </p:sp>
      <p:sp>
        <p:nvSpPr>
          <p:cNvPr id="3" name="Teksta vietturis 2">
            <a:extLst>
              <a:ext uri="{FF2B5EF4-FFF2-40B4-BE49-F238E27FC236}">
                <a16:creationId xmlns:a16="http://schemas.microsoft.com/office/drawing/2014/main" id="{636724B0-8473-4679-A96E-A01EFEBE20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uma vietturis 3">
            <a:extLst>
              <a:ext uri="{FF2B5EF4-FFF2-40B4-BE49-F238E27FC236}">
                <a16:creationId xmlns:a16="http://schemas.microsoft.com/office/drawing/2014/main" id="{0D192FAB-2A87-42D3-9776-951409D683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1B130-0CBF-4F6B-B090-BAD413BED3B2}" type="datetimeFigureOut">
              <a:rPr lang="en-US" smtClean="0"/>
              <a:t>11/25/2019</a:t>
            </a:fld>
            <a:endParaRPr lang="en-US"/>
          </a:p>
        </p:txBody>
      </p:sp>
      <p:sp>
        <p:nvSpPr>
          <p:cNvPr id="5" name="Kājenes vietturis 4">
            <a:extLst>
              <a:ext uri="{FF2B5EF4-FFF2-40B4-BE49-F238E27FC236}">
                <a16:creationId xmlns:a16="http://schemas.microsoft.com/office/drawing/2014/main" id="{B9C69CF9-DC93-41FE-B2AB-B3EEDA5454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ida numura vietturis 5">
            <a:extLst>
              <a:ext uri="{FF2B5EF4-FFF2-40B4-BE49-F238E27FC236}">
                <a16:creationId xmlns:a16="http://schemas.microsoft.com/office/drawing/2014/main" id="{97A7FB87-B23D-4CEE-9C70-0BEFE10CD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43E9A3-C185-4B2F-9E3F-37EA0FC537DE}" type="slidenum">
              <a:rPr lang="en-US" smtClean="0"/>
              <a:t>‹#›</a:t>
            </a:fld>
            <a:endParaRPr lang="en-US"/>
          </a:p>
        </p:txBody>
      </p:sp>
    </p:spTree>
    <p:extLst>
      <p:ext uri="{BB962C8B-B14F-4D97-AF65-F5344CB8AC3E}">
        <p14:creationId xmlns:p14="http://schemas.microsoft.com/office/powerpoint/2010/main" val="2594225474"/>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029DE7B6-DC7C-4BA1-B406-EDDA0C0A3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
            <a:ext cx="7537704" cy="6858002"/>
          </a:xfrm>
          <a:prstGeom prst="rect">
            <a:avLst/>
          </a:prstGeom>
          <a:solidFill>
            <a:srgbClr val="4D3E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Virsraksts 1">
            <a:extLst>
              <a:ext uri="{FF2B5EF4-FFF2-40B4-BE49-F238E27FC236}">
                <a16:creationId xmlns:a16="http://schemas.microsoft.com/office/drawing/2014/main" id="{5D17322F-195D-4695-B7A7-FF78382D2922}"/>
              </a:ext>
            </a:extLst>
          </p:cNvPr>
          <p:cNvSpPr>
            <a:spLocks noGrp="1"/>
          </p:cNvSpPr>
          <p:nvPr>
            <p:ph type="ctrTitle"/>
          </p:nvPr>
        </p:nvSpPr>
        <p:spPr>
          <a:xfrm>
            <a:off x="5189620" y="1306071"/>
            <a:ext cx="5478379" cy="2663407"/>
          </a:xfrm>
        </p:spPr>
        <p:txBody>
          <a:bodyPr>
            <a:normAutofit/>
          </a:bodyPr>
          <a:lstStyle/>
          <a:p>
            <a:pPr algn="l"/>
            <a:r>
              <a:rPr lang="en-US" sz="4600">
                <a:solidFill>
                  <a:srgbClr val="FFFFFF"/>
                </a:solidFill>
              </a:rPr>
              <a:t>The gender and tolerance to violence: mass media debate in Latvia </a:t>
            </a:r>
            <a:endParaRPr lang="en-US" sz="4600" dirty="0">
              <a:solidFill>
                <a:srgbClr val="FFFFFF"/>
              </a:solidFill>
            </a:endParaRPr>
          </a:p>
        </p:txBody>
      </p:sp>
      <p:sp>
        <p:nvSpPr>
          <p:cNvPr id="3" name="Apakšvirsraksts 2">
            <a:extLst>
              <a:ext uri="{FF2B5EF4-FFF2-40B4-BE49-F238E27FC236}">
                <a16:creationId xmlns:a16="http://schemas.microsoft.com/office/drawing/2014/main" id="{F30A1CCB-EC52-458B-8487-57711B3EE61F}"/>
              </a:ext>
            </a:extLst>
          </p:cNvPr>
          <p:cNvSpPr>
            <a:spLocks noGrp="1"/>
          </p:cNvSpPr>
          <p:nvPr>
            <p:ph type="subTitle" idx="1"/>
          </p:nvPr>
        </p:nvSpPr>
        <p:spPr>
          <a:xfrm>
            <a:off x="5189620" y="4106004"/>
            <a:ext cx="5478380" cy="1860883"/>
          </a:xfrm>
        </p:spPr>
        <p:txBody>
          <a:bodyPr>
            <a:normAutofit/>
          </a:bodyPr>
          <a:lstStyle/>
          <a:p>
            <a:pPr algn="l"/>
            <a:r>
              <a:rPr lang="en-US" sz="1700">
                <a:solidFill>
                  <a:srgbClr val="FFFFFF"/>
                </a:solidFill>
              </a:rPr>
              <a:t>Dr. Ilze Mileiko, University of Latvia </a:t>
            </a:r>
          </a:p>
          <a:p>
            <a:pPr algn="l"/>
            <a:endParaRPr lang="en-US" sz="1700">
              <a:solidFill>
                <a:srgbClr val="FFFFFF"/>
              </a:solidFill>
            </a:endParaRPr>
          </a:p>
          <a:p>
            <a:pPr algn="l"/>
            <a:r>
              <a:rPr lang="en-US" sz="1700">
                <a:solidFill>
                  <a:srgbClr val="FFFFFF"/>
                </a:solidFill>
              </a:rPr>
              <a:t>Project: Strengthening families, communities and relationships: anthropological perspectives on violence. Project funded by the Latvian Council of Science (project no. lzp-2018/1-0068) </a:t>
            </a:r>
            <a:endParaRPr lang="en-US" sz="1700" dirty="0">
              <a:solidFill>
                <a:srgbClr val="FFFFFF"/>
              </a:solidFill>
            </a:endParaRPr>
          </a:p>
        </p:txBody>
      </p:sp>
      <p:pic>
        <p:nvPicPr>
          <p:cNvPr id="15" name="Picture 4">
            <a:extLst>
              <a:ext uri="{FF2B5EF4-FFF2-40B4-BE49-F238E27FC236}">
                <a16:creationId xmlns:a16="http://schemas.microsoft.com/office/drawing/2014/main" id="{9F98F5FB-B077-4E08-8C6C-1284B4F281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864" y="3036539"/>
            <a:ext cx="3529036" cy="1335436"/>
          </a:xfrm>
          <a:prstGeom prst="rect">
            <a:avLst/>
          </a:prstGeom>
        </p:spPr>
      </p:pic>
    </p:spTree>
    <p:extLst>
      <p:ext uri="{BB962C8B-B14F-4D97-AF65-F5344CB8AC3E}">
        <p14:creationId xmlns:p14="http://schemas.microsoft.com/office/powerpoint/2010/main" val="3818454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irsraksts 1">
            <a:extLst>
              <a:ext uri="{FF2B5EF4-FFF2-40B4-BE49-F238E27FC236}">
                <a16:creationId xmlns:a16="http://schemas.microsoft.com/office/drawing/2014/main" id="{1B0B8B85-08E8-40AE-8AC7-AB346A4B01D6}"/>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Reporting is wrong practice and conflict need to be deal quietly</a:t>
            </a:r>
            <a:br>
              <a:rPr lang="en-US" dirty="0">
                <a:solidFill>
                  <a:schemeClr val="accent1"/>
                </a:solidFill>
              </a:rPr>
            </a:br>
            <a:endParaRPr lang="en-US"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Satura vietturis 2">
            <a:extLst>
              <a:ext uri="{FF2B5EF4-FFF2-40B4-BE49-F238E27FC236}">
                <a16:creationId xmlns:a16="http://schemas.microsoft.com/office/drawing/2014/main" id="{1EA2BF6C-4F8D-44FC-91EE-B8E63A4D714E}"/>
              </a:ext>
            </a:extLst>
          </p:cNvPr>
          <p:cNvSpPr>
            <a:spLocks noGrp="1"/>
          </p:cNvSpPr>
          <p:nvPr>
            <p:ph idx="1"/>
          </p:nvPr>
        </p:nvSpPr>
        <p:spPr>
          <a:xfrm>
            <a:off x="4976031" y="963877"/>
            <a:ext cx="6377769" cy="4930246"/>
          </a:xfrm>
        </p:spPr>
        <p:txBody>
          <a:bodyPr anchor="ctr">
            <a:normAutofit/>
          </a:bodyPr>
          <a:lstStyle/>
          <a:p>
            <a:r>
              <a:rPr lang="en-US" sz="2400"/>
              <a:t>Informing the police is a wrong practice because conflict need quieter resolution. The reason for hiding violence is shame for an institution and the victim. This frame used when speaking about ignorance of children punishing, domestic violence and conflicts in schools.</a:t>
            </a:r>
          </a:p>
        </p:txBody>
      </p:sp>
    </p:spTree>
    <p:extLst>
      <p:ext uri="{BB962C8B-B14F-4D97-AF65-F5344CB8AC3E}">
        <p14:creationId xmlns:p14="http://schemas.microsoft.com/office/powerpoint/2010/main" val="2724417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irsraksts 1">
            <a:extLst>
              <a:ext uri="{FF2B5EF4-FFF2-40B4-BE49-F238E27FC236}">
                <a16:creationId xmlns:a16="http://schemas.microsoft.com/office/drawing/2014/main" id="{1248DA11-89BF-4E62-B55C-F76F6DEBD5D7}"/>
              </a:ext>
            </a:extLst>
          </p:cNvPr>
          <p:cNvSpPr>
            <a:spLocks noGrp="1"/>
          </p:cNvSpPr>
          <p:nvPr>
            <p:ph type="title"/>
          </p:nvPr>
        </p:nvSpPr>
        <p:spPr>
          <a:xfrm>
            <a:off x="838200" y="631825"/>
            <a:ext cx="10515600" cy="1325563"/>
          </a:xfrm>
        </p:spPr>
        <p:txBody>
          <a:bodyPr>
            <a:normAutofit/>
          </a:bodyPr>
          <a:lstStyle/>
          <a:p>
            <a:r>
              <a:rPr lang="en-US"/>
              <a:t>Conclusion </a:t>
            </a:r>
            <a:endParaRPr lang="en-US" dirty="0"/>
          </a:p>
        </p:txBody>
      </p:sp>
      <p:sp>
        <p:nvSpPr>
          <p:cNvPr id="3" name="Satura vietturis 2">
            <a:extLst>
              <a:ext uri="{FF2B5EF4-FFF2-40B4-BE49-F238E27FC236}">
                <a16:creationId xmlns:a16="http://schemas.microsoft.com/office/drawing/2014/main" id="{250209F0-A13A-41F4-923F-B7A67234717B}"/>
              </a:ext>
            </a:extLst>
          </p:cNvPr>
          <p:cNvSpPr>
            <a:spLocks noGrp="1"/>
          </p:cNvSpPr>
          <p:nvPr>
            <p:ph idx="1"/>
          </p:nvPr>
        </p:nvSpPr>
        <p:spPr>
          <a:xfrm>
            <a:off x="838200" y="2057400"/>
            <a:ext cx="10515600" cy="3871762"/>
          </a:xfrm>
        </p:spPr>
        <p:txBody>
          <a:bodyPr>
            <a:normAutofit/>
          </a:bodyPr>
          <a:lstStyle/>
          <a:p>
            <a:r>
              <a:rPr lang="en-US" sz="2400" dirty="0"/>
              <a:t>Analyzing the violence tolerance in electronic media in Latvia we find different possibilities how tolerance can be practiced, but it is closely related to human believes. </a:t>
            </a:r>
          </a:p>
          <a:p>
            <a:r>
              <a:rPr lang="en-US" sz="2400" dirty="0"/>
              <a:t>We see that tolerance is closely related to ideas about gender roles and to prevent the tolerance there are need to work with human believes on gender. </a:t>
            </a:r>
          </a:p>
          <a:p>
            <a:r>
              <a:rPr lang="en-US" sz="2400" dirty="0"/>
              <a:t>Crucially, the tolerance of violence included gender structures, where person for that do not perform his/her gender role correctly society ask for punishment. In this context victim is blamed.</a:t>
            </a:r>
          </a:p>
          <a:p>
            <a:r>
              <a:rPr lang="en-US" sz="2400" dirty="0"/>
              <a:t>Sometimes debate on violence is place where masculinity or femininity are presented, for example dominant masculinity.</a:t>
            </a:r>
          </a:p>
        </p:txBody>
      </p:sp>
    </p:spTree>
    <p:extLst>
      <p:ext uri="{BB962C8B-B14F-4D97-AF65-F5344CB8AC3E}">
        <p14:creationId xmlns:p14="http://schemas.microsoft.com/office/powerpoint/2010/main" val="3444487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irsraksts 1">
            <a:extLst>
              <a:ext uri="{FF2B5EF4-FFF2-40B4-BE49-F238E27FC236}">
                <a16:creationId xmlns:a16="http://schemas.microsoft.com/office/drawing/2014/main" id="{E2C261EF-6972-4EE2-810E-7C8B418A7BF1}"/>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The aim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Satura vietturis 2">
            <a:extLst>
              <a:ext uri="{FF2B5EF4-FFF2-40B4-BE49-F238E27FC236}">
                <a16:creationId xmlns:a16="http://schemas.microsoft.com/office/drawing/2014/main" id="{8648D559-0ADE-495F-91E9-8A30A6D28D1E}"/>
              </a:ext>
            </a:extLst>
          </p:cNvPr>
          <p:cNvSpPr>
            <a:spLocks noGrp="1"/>
          </p:cNvSpPr>
          <p:nvPr>
            <p:ph idx="1"/>
          </p:nvPr>
        </p:nvSpPr>
        <p:spPr>
          <a:xfrm>
            <a:off x="4976031" y="963877"/>
            <a:ext cx="6377769" cy="4930246"/>
          </a:xfrm>
        </p:spPr>
        <p:txBody>
          <a:bodyPr anchor="ctr">
            <a:normAutofit/>
          </a:bodyPr>
          <a:lstStyle/>
          <a:p>
            <a:r>
              <a:rPr lang="en-US" sz="2400" dirty="0"/>
              <a:t>My presentation will explain how articles and comments frame tolerance of violence in Latvia and how ideas on gender included there.</a:t>
            </a:r>
          </a:p>
          <a:p>
            <a:endParaRPr lang="en-US" sz="2400" dirty="0"/>
          </a:p>
          <a:p>
            <a:r>
              <a:rPr lang="en-US" sz="2400" dirty="0"/>
              <a:t>Tolerance of violence is support, justification of violence or positive assessment of it.</a:t>
            </a:r>
          </a:p>
          <a:p>
            <a:endParaRPr lang="en-US" sz="2400"/>
          </a:p>
        </p:txBody>
      </p:sp>
    </p:spTree>
    <p:extLst>
      <p:ext uri="{BB962C8B-B14F-4D97-AF65-F5344CB8AC3E}">
        <p14:creationId xmlns:p14="http://schemas.microsoft.com/office/powerpoint/2010/main" val="445954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irsraksts 1">
            <a:extLst>
              <a:ext uri="{FF2B5EF4-FFF2-40B4-BE49-F238E27FC236}">
                <a16:creationId xmlns:a16="http://schemas.microsoft.com/office/drawing/2014/main" id="{FDC81BD1-3A79-4FE6-A7D7-3D2D2DCE476F}"/>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Methodology</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Satura vietturis 2">
            <a:extLst>
              <a:ext uri="{FF2B5EF4-FFF2-40B4-BE49-F238E27FC236}">
                <a16:creationId xmlns:a16="http://schemas.microsoft.com/office/drawing/2014/main" id="{B5B42468-6248-4C51-AF7E-F7C752E9853F}"/>
              </a:ext>
            </a:extLst>
          </p:cNvPr>
          <p:cNvSpPr>
            <a:spLocks noGrp="1"/>
          </p:cNvSpPr>
          <p:nvPr>
            <p:ph idx="1"/>
          </p:nvPr>
        </p:nvSpPr>
        <p:spPr>
          <a:xfrm>
            <a:off x="4976031" y="963877"/>
            <a:ext cx="6377769" cy="4930246"/>
          </a:xfrm>
        </p:spPr>
        <p:txBody>
          <a:bodyPr anchor="ctr">
            <a:normAutofit/>
          </a:bodyPr>
          <a:lstStyle/>
          <a:p>
            <a:r>
              <a:rPr lang="en-US" sz="2400" dirty="0"/>
              <a:t>The presentation will be based on media analysis  3166 from between 2010 and 2018 using frame analysis. </a:t>
            </a:r>
          </a:p>
          <a:p>
            <a:r>
              <a:rPr lang="en-US" sz="2400" dirty="0"/>
              <a:t>Frames define problems, diagnose causes, make moral judgments, and suggest remedies. </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46074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irsraksts 1">
            <a:extLst>
              <a:ext uri="{FF2B5EF4-FFF2-40B4-BE49-F238E27FC236}">
                <a16:creationId xmlns:a16="http://schemas.microsoft.com/office/drawing/2014/main" id="{C159DA69-1023-4474-9C14-961FAD6334B5}"/>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How they tolerate violence?</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Satura vietturis 2">
            <a:extLst>
              <a:ext uri="{FF2B5EF4-FFF2-40B4-BE49-F238E27FC236}">
                <a16:creationId xmlns:a16="http://schemas.microsoft.com/office/drawing/2014/main" id="{7E01E8BD-AF55-4DA5-8682-8F5F913721B4}"/>
              </a:ext>
            </a:extLst>
          </p:cNvPr>
          <p:cNvSpPr>
            <a:spLocks noGrp="1"/>
          </p:cNvSpPr>
          <p:nvPr>
            <p:ph idx="1"/>
          </p:nvPr>
        </p:nvSpPr>
        <p:spPr>
          <a:xfrm>
            <a:off x="4976031" y="963877"/>
            <a:ext cx="6377769" cy="4930246"/>
          </a:xfrm>
        </p:spPr>
        <p:txBody>
          <a:bodyPr anchor="ctr">
            <a:normAutofit/>
          </a:bodyPr>
          <a:lstStyle/>
          <a:p>
            <a:pPr lvl="0"/>
            <a:r>
              <a:rPr lang="en-US" sz="2400" dirty="0"/>
              <a:t>That violence is part of human’/men’s nature;</a:t>
            </a:r>
          </a:p>
          <a:p>
            <a:pPr lvl="0"/>
            <a:r>
              <a:rPr lang="en-US" sz="2400" dirty="0"/>
              <a:t>That violence is a result of love and care;</a:t>
            </a:r>
          </a:p>
          <a:p>
            <a:pPr lvl="0"/>
            <a:r>
              <a:rPr lang="en-US" sz="2400" dirty="0"/>
              <a:t>Direct support being given to violence and blaming the victim;</a:t>
            </a:r>
          </a:p>
          <a:p>
            <a:pPr lvl="0"/>
            <a:r>
              <a:rPr lang="en-US" sz="2400" dirty="0"/>
              <a:t>Punishing violence should be violent;</a:t>
            </a:r>
          </a:p>
          <a:p>
            <a:r>
              <a:rPr lang="en-US" sz="2400" dirty="0"/>
              <a:t>Female violence to man is funny;</a:t>
            </a:r>
          </a:p>
          <a:p>
            <a:pPr lvl="0"/>
            <a:r>
              <a:rPr lang="en-US" sz="2400" dirty="0"/>
              <a:t>Reporting is an errant practice and family conflict needs to be deal with discreetly.</a:t>
            </a:r>
          </a:p>
          <a:p>
            <a:endParaRPr lang="en-US" sz="2400" dirty="0"/>
          </a:p>
        </p:txBody>
      </p:sp>
    </p:spTree>
    <p:extLst>
      <p:ext uri="{BB962C8B-B14F-4D97-AF65-F5344CB8AC3E}">
        <p14:creationId xmlns:p14="http://schemas.microsoft.com/office/powerpoint/2010/main" val="2353178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irsraksts 1">
            <a:extLst>
              <a:ext uri="{FF2B5EF4-FFF2-40B4-BE49-F238E27FC236}">
                <a16:creationId xmlns:a16="http://schemas.microsoft.com/office/drawing/2014/main" id="{FD5A9733-A5CB-4953-891A-4156CC3E2577}"/>
              </a:ext>
            </a:extLst>
          </p:cNvPr>
          <p:cNvSpPr>
            <a:spLocks noGrp="1"/>
          </p:cNvSpPr>
          <p:nvPr>
            <p:ph type="title"/>
          </p:nvPr>
        </p:nvSpPr>
        <p:spPr>
          <a:xfrm>
            <a:off x="7859437" y="957695"/>
            <a:ext cx="3494362" cy="4930246"/>
          </a:xfrm>
        </p:spPr>
        <p:txBody>
          <a:bodyPr>
            <a:normAutofit/>
          </a:bodyPr>
          <a:lstStyle/>
          <a:p>
            <a:pPr algn="r"/>
            <a:r>
              <a:rPr lang="en-US" dirty="0">
                <a:solidFill>
                  <a:schemeClr val="accent1"/>
                </a:solidFill>
              </a:rPr>
              <a:t>Naturalizing violence</a:t>
            </a:r>
            <a:br>
              <a:rPr lang="en-US" dirty="0">
                <a:solidFill>
                  <a:schemeClr val="accent1"/>
                </a:solidFill>
              </a:rPr>
            </a:br>
            <a:endParaRPr lang="en-US" dirty="0">
              <a:solidFill>
                <a:schemeClr val="accent1"/>
              </a:solidFill>
            </a:endParaRPr>
          </a:p>
        </p:txBody>
      </p:sp>
      <p:sp>
        <p:nvSpPr>
          <p:cNvPr id="3" name="Satura vietturis 2">
            <a:extLst>
              <a:ext uri="{FF2B5EF4-FFF2-40B4-BE49-F238E27FC236}">
                <a16:creationId xmlns:a16="http://schemas.microsoft.com/office/drawing/2014/main" id="{0184ED96-7A91-4B59-9217-D253CD15908F}"/>
              </a:ext>
            </a:extLst>
          </p:cNvPr>
          <p:cNvSpPr>
            <a:spLocks noGrp="1"/>
          </p:cNvSpPr>
          <p:nvPr>
            <p:ph idx="1"/>
          </p:nvPr>
        </p:nvSpPr>
        <p:spPr>
          <a:xfrm>
            <a:off x="857266" y="963877"/>
            <a:ext cx="6377769" cy="4930246"/>
          </a:xfrm>
        </p:spPr>
        <p:txBody>
          <a:bodyPr anchor="ctr">
            <a:normAutofit/>
          </a:bodyPr>
          <a:lstStyle/>
          <a:p>
            <a:r>
              <a:rPr lang="en-US" sz="2400" dirty="0"/>
              <a:t>“'Naturalizing violence” is a frame that used in data pool 480 times, it explains violent behavior in the context of human nature comparing humans with different animals. </a:t>
            </a:r>
          </a:p>
          <a:p>
            <a:endParaRPr lang="en-US" sz="2400" dirty="0"/>
          </a:p>
          <a:p>
            <a:r>
              <a:rPr lang="en-US" sz="2400" dirty="0"/>
              <a:t>Believe, that real men should be violent because violence related to his biology and genetic;</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48571" y="2209249"/>
            <a:ext cx="0" cy="2506648"/>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2446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irsraksts 1">
            <a:extLst>
              <a:ext uri="{FF2B5EF4-FFF2-40B4-BE49-F238E27FC236}">
                <a16:creationId xmlns:a16="http://schemas.microsoft.com/office/drawing/2014/main" id="{8CCA9A9F-14A9-41CB-91E3-631746620BEF}"/>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Violence is a result of love and care</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Satura vietturis 2">
            <a:extLst>
              <a:ext uri="{FF2B5EF4-FFF2-40B4-BE49-F238E27FC236}">
                <a16:creationId xmlns:a16="http://schemas.microsoft.com/office/drawing/2014/main" id="{C3E4083A-9C6E-4658-8BD2-382AFB8BFFC1}"/>
              </a:ext>
            </a:extLst>
          </p:cNvPr>
          <p:cNvSpPr>
            <a:spLocks noGrp="1"/>
          </p:cNvSpPr>
          <p:nvPr>
            <p:ph idx="1"/>
          </p:nvPr>
        </p:nvSpPr>
        <p:spPr>
          <a:xfrm>
            <a:off x="4976031" y="963877"/>
            <a:ext cx="6377769" cy="4930246"/>
          </a:xfrm>
        </p:spPr>
        <p:txBody>
          <a:bodyPr anchor="ctr">
            <a:normAutofit/>
          </a:bodyPr>
          <a:lstStyle/>
          <a:p>
            <a:r>
              <a:rPr lang="en-US" sz="2400" dirty="0"/>
              <a:t>Justify, even ask aggressivity and violence by specific perception include idea, that violence is related with love and care. </a:t>
            </a:r>
          </a:p>
          <a:p>
            <a:r>
              <a:rPr lang="en-US" sz="2400" dirty="0"/>
              <a:t>The violence in family is mostly justified with saying if someone beats you, then he loves you.</a:t>
            </a:r>
          </a:p>
        </p:txBody>
      </p:sp>
    </p:spTree>
    <p:extLst>
      <p:ext uri="{BB962C8B-B14F-4D97-AF65-F5344CB8AC3E}">
        <p14:creationId xmlns:p14="http://schemas.microsoft.com/office/powerpoint/2010/main" val="1208158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irsraksts 1">
            <a:extLst>
              <a:ext uri="{FF2B5EF4-FFF2-40B4-BE49-F238E27FC236}">
                <a16:creationId xmlns:a16="http://schemas.microsoft.com/office/drawing/2014/main" id="{CB757A27-A9D2-4AC1-81B8-53B42AD20650}"/>
              </a:ext>
            </a:extLst>
          </p:cNvPr>
          <p:cNvSpPr>
            <a:spLocks noGrp="1"/>
          </p:cNvSpPr>
          <p:nvPr>
            <p:ph type="title"/>
          </p:nvPr>
        </p:nvSpPr>
        <p:spPr>
          <a:xfrm>
            <a:off x="7859437" y="957695"/>
            <a:ext cx="3494362" cy="4930246"/>
          </a:xfrm>
        </p:spPr>
        <p:txBody>
          <a:bodyPr>
            <a:normAutofit/>
          </a:bodyPr>
          <a:lstStyle/>
          <a:p>
            <a:pPr algn="r"/>
            <a:r>
              <a:rPr lang="en-US" dirty="0">
                <a:solidFill>
                  <a:schemeClr val="accent1"/>
                </a:solidFill>
              </a:rPr>
              <a:t>Blaming the victim for violence</a:t>
            </a:r>
            <a:br>
              <a:rPr lang="en-US" dirty="0">
                <a:solidFill>
                  <a:schemeClr val="accent1"/>
                </a:solidFill>
              </a:rPr>
            </a:br>
            <a:endParaRPr lang="en-US" dirty="0">
              <a:solidFill>
                <a:schemeClr val="accent1"/>
              </a:solidFill>
            </a:endParaRPr>
          </a:p>
        </p:txBody>
      </p:sp>
      <p:sp>
        <p:nvSpPr>
          <p:cNvPr id="3" name="Satura vietturis 2">
            <a:extLst>
              <a:ext uri="{FF2B5EF4-FFF2-40B4-BE49-F238E27FC236}">
                <a16:creationId xmlns:a16="http://schemas.microsoft.com/office/drawing/2014/main" id="{59D28817-F04D-4370-A408-C883B3C41FAE}"/>
              </a:ext>
            </a:extLst>
          </p:cNvPr>
          <p:cNvSpPr>
            <a:spLocks noGrp="1"/>
          </p:cNvSpPr>
          <p:nvPr>
            <p:ph idx="1"/>
          </p:nvPr>
        </p:nvSpPr>
        <p:spPr>
          <a:xfrm>
            <a:off x="857266" y="963877"/>
            <a:ext cx="6377769" cy="4930246"/>
          </a:xfrm>
        </p:spPr>
        <p:txBody>
          <a:bodyPr anchor="ctr">
            <a:normAutofit/>
          </a:bodyPr>
          <a:lstStyle/>
          <a:p>
            <a:r>
              <a:rPr lang="en-US" sz="2400" dirty="0"/>
              <a:t>Blaming victims are most the common frame on tolerance of violence that often used in comments. It is used 965 times.</a:t>
            </a:r>
          </a:p>
          <a:p>
            <a:endParaRPr lang="en-US" sz="2400" dirty="0"/>
          </a:p>
          <a:p>
            <a:r>
              <a:rPr lang="en-US" sz="2400" dirty="0"/>
              <a:t>Many below the line commentators believe that victim deserves the violence to him/her due to his or her own attitude or behavior or may even enjoy it.</a:t>
            </a:r>
          </a:p>
          <a:p>
            <a:endParaRPr lang="en-US" sz="2400" dirty="0"/>
          </a:p>
          <a:p>
            <a:r>
              <a:rPr lang="en-US" sz="2400" dirty="0"/>
              <a:t>This frame make visible traditional gender norms.</a:t>
            </a:r>
          </a:p>
          <a:p>
            <a:endParaRPr lang="en-US" sz="2400" dirty="0"/>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48571" y="2209249"/>
            <a:ext cx="0" cy="2506648"/>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4889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irsraksts 1">
            <a:extLst>
              <a:ext uri="{FF2B5EF4-FFF2-40B4-BE49-F238E27FC236}">
                <a16:creationId xmlns:a16="http://schemas.microsoft.com/office/drawing/2014/main" id="{580856EC-875F-4CCD-A2E5-6B25D66C5197}"/>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Punishing for violent person should be violent</a:t>
            </a:r>
            <a:br>
              <a:rPr lang="en-US" dirty="0">
                <a:solidFill>
                  <a:schemeClr val="accent1"/>
                </a:solidFill>
              </a:rPr>
            </a:br>
            <a:endParaRPr lang="en-US"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Satura vietturis 2">
            <a:extLst>
              <a:ext uri="{FF2B5EF4-FFF2-40B4-BE49-F238E27FC236}">
                <a16:creationId xmlns:a16="http://schemas.microsoft.com/office/drawing/2014/main" id="{CB2AB872-1399-4096-8A73-AFFFB07363FC}"/>
              </a:ext>
            </a:extLst>
          </p:cNvPr>
          <p:cNvSpPr>
            <a:spLocks noGrp="1"/>
          </p:cNvSpPr>
          <p:nvPr>
            <p:ph idx="1"/>
          </p:nvPr>
        </p:nvSpPr>
        <p:spPr>
          <a:xfrm>
            <a:off x="4976031" y="963877"/>
            <a:ext cx="6377769" cy="4930246"/>
          </a:xfrm>
        </p:spPr>
        <p:txBody>
          <a:bodyPr anchor="ctr">
            <a:normAutofit/>
          </a:bodyPr>
          <a:lstStyle/>
          <a:p>
            <a:r>
              <a:rPr lang="en-US" sz="2400" dirty="0"/>
              <a:t>This is specific frame, that used in data base at least 1542 times speaking about what should be done with violent persons.</a:t>
            </a:r>
          </a:p>
          <a:p>
            <a:endParaRPr lang="en-US" sz="2400" dirty="0"/>
          </a:p>
          <a:p>
            <a:r>
              <a:rPr lang="en-US" sz="2400" dirty="0"/>
              <a:t> This frame mostly used to speak about criminals and teenagers, that do not respect existed social order. This frame show that violence can be used to maintain existing social order.</a:t>
            </a:r>
          </a:p>
          <a:p>
            <a:pPr marL="0" indent="0">
              <a:buNone/>
            </a:pPr>
            <a:endParaRPr lang="en-US" sz="2400" dirty="0"/>
          </a:p>
          <a:p>
            <a:r>
              <a:rPr lang="en-US" sz="2400" dirty="0"/>
              <a:t>Active position and will to punish violent person violently and aggressively  are demonstration of masculine domination;</a:t>
            </a:r>
          </a:p>
          <a:p>
            <a:endParaRPr lang="en-US" sz="2400" dirty="0"/>
          </a:p>
        </p:txBody>
      </p:sp>
    </p:spTree>
    <p:extLst>
      <p:ext uri="{BB962C8B-B14F-4D97-AF65-F5344CB8AC3E}">
        <p14:creationId xmlns:p14="http://schemas.microsoft.com/office/powerpoint/2010/main" val="2097006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irsraksts 1">
            <a:extLst>
              <a:ext uri="{FF2B5EF4-FFF2-40B4-BE49-F238E27FC236}">
                <a16:creationId xmlns:a16="http://schemas.microsoft.com/office/drawing/2014/main" id="{817AA1C4-E554-48C3-9021-D0935E041681}"/>
              </a:ext>
            </a:extLst>
          </p:cNvPr>
          <p:cNvSpPr>
            <a:spLocks noGrp="1"/>
          </p:cNvSpPr>
          <p:nvPr>
            <p:ph type="title"/>
          </p:nvPr>
        </p:nvSpPr>
        <p:spPr>
          <a:xfrm>
            <a:off x="7859437" y="957695"/>
            <a:ext cx="3494362" cy="4930246"/>
          </a:xfrm>
        </p:spPr>
        <p:txBody>
          <a:bodyPr>
            <a:normAutofit/>
          </a:bodyPr>
          <a:lstStyle/>
          <a:p>
            <a:pPr algn="r"/>
            <a:r>
              <a:rPr lang="en-US" dirty="0">
                <a:solidFill>
                  <a:schemeClr val="accent1"/>
                </a:solidFill>
              </a:rPr>
              <a:t>Female violence to man is funny</a:t>
            </a:r>
            <a:br>
              <a:rPr lang="en-US" dirty="0">
                <a:solidFill>
                  <a:schemeClr val="accent1"/>
                </a:solidFill>
              </a:rPr>
            </a:br>
            <a:endParaRPr lang="en-US" dirty="0">
              <a:solidFill>
                <a:schemeClr val="accent1"/>
              </a:solidFill>
            </a:endParaRPr>
          </a:p>
        </p:txBody>
      </p:sp>
      <p:sp>
        <p:nvSpPr>
          <p:cNvPr id="3" name="Satura vietturis 2">
            <a:extLst>
              <a:ext uri="{FF2B5EF4-FFF2-40B4-BE49-F238E27FC236}">
                <a16:creationId xmlns:a16="http://schemas.microsoft.com/office/drawing/2014/main" id="{3DCEC8A8-6033-43F2-BA05-0D4E62A4CD44}"/>
              </a:ext>
            </a:extLst>
          </p:cNvPr>
          <p:cNvSpPr>
            <a:spLocks noGrp="1"/>
          </p:cNvSpPr>
          <p:nvPr>
            <p:ph idx="1"/>
          </p:nvPr>
        </p:nvSpPr>
        <p:spPr>
          <a:xfrm>
            <a:off x="857266" y="963877"/>
            <a:ext cx="6377769" cy="4930246"/>
          </a:xfrm>
        </p:spPr>
        <p:txBody>
          <a:bodyPr anchor="ctr">
            <a:normAutofit lnSpcReduction="10000"/>
          </a:bodyPr>
          <a:lstStyle/>
          <a:p>
            <a:r>
              <a:rPr lang="en-US" sz="2400" dirty="0"/>
              <a:t>Tolerance to violence in Latvia includes idea, that female violence to man is funny. It is mostly included in a joke, where the content questioned man masculinity. </a:t>
            </a:r>
          </a:p>
          <a:p>
            <a:r>
              <a:rPr lang="en-US" sz="2400" dirty="0"/>
              <a:t>In a lot of situations silenced situations when men suffer from violence in families, the reasons If he will ask for help, he can become object of jokes, because he doesn’t realize his role in family.  </a:t>
            </a:r>
          </a:p>
          <a:p>
            <a:r>
              <a:rPr lang="en-US" sz="2400" dirty="0"/>
              <a:t>In commentaries persons recognize a lot of situation when some male is facing emotional or physical violence, but in public this topic is not discussed because the existing gender roles and tradition do not allow for men to complain. </a:t>
            </a:r>
          </a:p>
          <a:p>
            <a:endParaRPr lang="en-US" sz="2200" dirty="0"/>
          </a:p>
          <a:p>
            <a:endParaRPr lang="en-US" sz="2200" dirty="0"/>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48571" y="2209249"/>
            <a:ext cx="0" cy="2506648"/>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2306940"/>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749</Words>
  <Application>Microsoft Office PowerPoint</Application>
  <PresentationFormat>Platekrāna</PresentationFormat>
  <Paragraphs>60</Paragraphs>
  <Slides>11</Slides>
  <Notes>11</Notes>
  <HiddenSlides>0</HiddenSlides>
  <MMClips>0</MMClips>
  <ScaleCrop>false</ScaleCrop>
  <HeadingPairs>
    <vt:vector size="6" baseType="variant">
      <vt:variant>
        <vt:lpstr>Lietotie fonti</vt:lpstr>
      </vt:variant>
      <vt:variant>
        <vt:i4>3</vt:i4>
      </vt:variant>
      <vt:variant>
        <vt:lpstr>Dizains</vt:lpstr>
      </vt:variant>
      <vt:variant>
        <vt:i4>1</vt:i4>
      </vt:variant>
      <vt:variant>
        <vt:lpstr>Slaidu virsraksti</vt:lpstr>
      </vt:variant>
      <vt:variant>
        <vt:i4>11</vt:i4>
      </vt:variant>
    </vt:vector>
  </HeadingPairs>
  <TitlesOfParts>
    <vt:vector size="15" baseType="lpstr">
      <vt:lpstr>Arial</vt:lpstr>
      <vt:lpstr>Calibri</vt:lpstr>
      <vt:lpstr>Calibri Light</vt:lpstr>
      <vt:lpstr>Office dizains</vt:lpstr>
      <vt:lpstr>The gender and tolerance to violence: mass media debate in Latvia </vt:lpstr>
      <vt:lpstr>The aim </vt:lpstr>
      <vt:lpstr>Methodology</vt:lpstr>
      <vt:lpstr>How they tolerate violence?</vt:lpstr>
      <vt:lpstr>Naturalizing violence </vt:lpstr>
      <vt:lpstr>Violence is a result of love and care</vt:lpstr>
      <vt:lpstr>Blaming the victim for violence </vt:lpstr>
      <vt:lpstr>Punishing for violent person should be violent </vt:lpstr>
      <vt:lpstr>Female violence to man is funny </vt:lpstr>
      <vt:lpstr>Reporting is wrong practice and conflict need to be deal quietly </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gender and tolerance to violence: mass media debate in Latvia</dc:title>
  <dc:creator>ilzemilze@outlook.com</dc:creator>
  <cp:lastModifiedBy>ilzemilze@outlook.com</cp:lastModifiedBy>
  <cp:revision>4</cp:revision>
  <dcterms:created xsi:type="dcterms:W3CDTF">2019-11-20T19:53:52Z</dcterms:created>
  <dcterms:modified xsi:type="dcterms:W3CDTF">2019-11-25T18:08:51Z</dcterms:modified>
</cp:coreProperties>
</file>